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562" autoAdjust="0"/>
  </p:normalViewPr>
  <p:slideViewPr>
    <p:cSldViewPr>
      <p:cViewPr>
        <p:scale>
          <a:sx n="66" d="100"/>
          <a:sy n="66" d="100"/>
        </p:scale>
        <p:origin x="-24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25CE6F-4DDF-403C-8753-B6A04BD6878A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2F3D6-AC88-4A98-A88A-DF0CB7781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8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D7F41-0E72-4536-9E2E-A6ADF4DE6D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5B00BC-F2F6-4092-99AE-4D83213C9E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41E7C-24D1-4A62-AA72-A3C988DFA4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4C0-0CF4-4E06-A691-FC546D8210C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B663-4E1E-4CF0-9552-E580D3417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2BEB-D062-4EDE-8DA3-15119C2B65E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E961-21DC-4E0C-9723-196004408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0B03-4F95-4A0D-BD61-567004586B6F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74C-8B54-4636-83BE-9797A494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F385-011A-41DD-BFB3-CAA8C39C214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1A23-C68D-4218-80F0-95BB439F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5B95-EF80-4C09-9286-F2F7A17BC378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2E06-79EA-44A7-AAB1-47918F546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F62E-46BB-4832-A33E-2646D01A592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7DBC-9A81-4581-887B-257322E0D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8F7F-8D92-46FF-8313-70604E66C0F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6E90-E829-4D52-B9CC-762B17064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F282-07DC-47AB-8CC8-18BAB9650743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198A-3AF9-4A5B-9A95-751F8B9F9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9684-859C-4FB6-92B1-D35337D8563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C941-486D-490B-8116-276C57F04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EFEC-F1F8-4B98-A98D-59A0285F939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9BDC-75F0-4C22-A47D-4E949BE8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90B4-C4C8-490D-9484-6615401A0B06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0847-DCAF-491D-86C2-B60207EE0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E017A-E28C-458D-9F7A-D6E6FF39987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D265AB-AE86-4B63-BEB6-60FFFDDE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24288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FF0000"/>
                </a:solidFill>
              </a:rPr>
              <a:t>ПОРТФОЛІО </a:t>
            </a: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МАЙСТРА ВИРОБНИЧОГО НАВЧАННЯ 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ДНЗ </a:t>
            </a:r>
            <a:r>
              <a:rPr lang="uk-UA" sz="3200" dirty="0" err="1" smtClean="0">
                <a:solidFill>
                  <a:srgbClr val="FF0000"/>
                </a:solidFill>
              </a:rPr>
              <a:t>“Уманський</a:t>
            </a:r>
            <a:r>
              <a:rPr lang="uk-UA" sz="3200" dirty="0" smtClean="0">
                <a:solidFill>
                  <a:srgbClr val="FF0000"/>
                </a:solidFill>
              </a:rPr>
              <a:t> професійний аграрний ліцей </a:t>
            </a:r>
            <a:r>
              <a:rPr lang="uk-UA" sz="3600" dirty="0" smtClean="0">
                <a:solidFill>
                  <a:srgbClr val="FF0000"/>
                </a:solidFill>
              </a:rPr>
              <a:t>”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3" descr="DSC01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6643734" cy="3857628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258285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Відкритий урок по темі: </a:t>
            </a:r>
            <a:r>
              <a:rPr lang="uk-UA" sz="3600" dirty="0" err="1" smtClean="0">
                <a:solidFill>
                  <a:srgbClr val="7030A0"/>
                </a:solidFill>
              </a:rPr>
              <a:t>“Підготовка</a:t>
            </a:r>
            <a:r>
              <a:rPr lang="uk-UA" sz="3600" dirty="0" smtClean="0">
                <a:solidFill>
                  <a:srgbClr val="7030A0"/>
                </a:solidFill>
              </a:rPr>
              <a:t> насіння до посіву. Підготовка розсадників та теплиць до посіву. Сівба насіння овочевих </a:t>
            </a:r>
            <a:r>
              <a:rPr lang="uk-UA" sz="3600" dirty="0" err="1" smtClean="0">
                <a:solidFill>
                  <a:srgbClr val="7030A0"/>
                </a:solidFill>
              </a:rPr>
              <a:t>культур”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256"/>
            <a:ext cx="3214710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C:\Documents and Settings\Admin\Рабочий стол\фото нове\DSCF5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857375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3" descr="C:\Documents and Settings\Admin\Рабочий стол\фото нове\DSCF5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000500"/>
            <a:ext cx="3857625" cy="27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928813"/>
            <a:ext cx="27860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116632"/>
            <a:ext cx="7572428" cy="158417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Виховний захід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«Жертвам голодомору»</a:t>
            </a:r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358246" cy="923330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Спортивні змагання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3071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071563"/>
            <a:ext cx="2500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571625"/>
            <a:ext cx="2713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3929063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5"/>
            <a:ext cx="8501121" cy="142875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Позакласна робота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786063"/>
            <a:ext cx="2928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929063"/>
            <a:ext cx="29273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143000"/>
            <a:ext cx="3500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786188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3999" cy="923330"/>
          </a:xfrm>
          <a:prstGeom prst="rect">
            <a:avLst/>
          </a:prstGeom>
          <a:noFill/>
        </p:spPr>
        <p:txBody>
          <a:bodyPr>
            <a:prstTxWarp prst="textCurveDown">
              <a:avLst>
                <a:gd name="adj" fmla="val 2980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ярмарок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786188"/>
            <a:ext cx="3643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Обслуговування свята  &quot;День&#10;поля&quot; на базі &quot;DAZ  НІМАЦ&quot;&#10;с. Поташ"/>
          <p:cNvSpPr>
            <a:spLocks noGrp="1"/>
          </p:cNvSpPr>
          <p:nvPr>
            <p:ph type="title"/>
          </p:nvPr>
        </p:nvSpPr>
        <p:spPr>
          <a:xfrm>
            <a:off x="395536" y="32641"/>
            <a:ext cx="8176964" cy="1596134"/>
          </a:xfrm>
        </p:spPr>
        <p:txBody>
          <a:bodyPr numCol="1">
            <a:prstTxWarp prst="textWave2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7030A0"/>
                </a:solidFill>
              </a:rPr>
              <a:t>Обслуговування свята «День поля» на базі “</a:t>
            </a:r>
            <a:r>
              <a:rPr lang="en-US" dirty="0" smtClean="0">
                <a:solidFill>
                  <a:srgbClr val="7030A0"/>
                </a:solidFill>
              </a:rPr>
              <a:t>DAZ </a:t>
            </a:r>
            <a:r>
              <a:rPr lang="uk-UA" dirty="0" smtClean="0">
                <a:solidFill>
                  <a:srgbClr val="7030A0"/>
                </a:solidFill>
              </a:rPr>
              <a:t>НІМАЦ</a:t>
            </a:r>
            <a:r>
              <a:rPr lang="uk-UA" smtClean="0">
                <a:solidFill>
                  <a:srgbClr val="7030A0"/>
                </a:solidFill>
              </a:rPr>
              <a:t>“ </a:t>
            </a:r>
            <a:br>
              <a:rPr lang="uk-UA" smtClean="0">
                <a:solidFill>
                  <a:srgbClr val="7030A0"/>
                </a:solidFill>
              </a:rPr>
            </a:br>
            <a:r>
              <a:rPr lang="uk-UA" smtClean="0">
                <a:solidFill>
                  <a:srgbClr val="7030A0"/>
                </a:solidFill>
              </a:rPr>
              <a:t>с</a:t>
            </a:r>
            <a:r>
              <a:rPr lang="uk-UA" dirty="0" smtClean="0">
                <a:solidFill>
                  <a:srgbClr val="7030A0"/>
                </a:solidFill>
              </a:rPr>
              <a:t>. Поташ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28775"/>
            <a:ext cx="2357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4"/>
            <a:ext cx="2819400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628775"/>
            <a:ext cx="2989263" cy="208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292600"/>
            <a:ext cx="3429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D:\_____Мама______\Новая папка\фото Поташ 20.09.12\SAM_03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292600"/>
            <a:ext cx="36385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Wave2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7030A0"/>
                </a:solidFill>
              </a:rPr>
              <a:t>день міста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484313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49388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75" y="4292600"/>
            <a:ext cx="42814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49570" cy="1857388"/>
          </a:xfrm>
        </p:spPr>
        <p:txBody>
          <a:bodyPr numCol="1">
            <a:prstTxWarp prst="textDeflat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7030A0"/>
                </a:solidFill>
              </a:rPr>
              <a:t>День відкритих дверей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357438"/>
            <a:ext cx="35687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39243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381743" cy="1500198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Демонстраційні прилади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1746" name="Рисунок 4" descr="C:\Documents and Settings\User\Рабочий стол\IMG_1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4143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500188"/>
            <a:ext cx="37861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643578"/>
            <a:ext cx="4143404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Модель парника на біологічному обігріві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5264" y="4552107"/>
            <a:ext cx="421481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Модель  двухскатної теплиці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 numCol="1">
            <a:prstTxWarp prst="textDoubleWave1">
              <a:avLst/>
            </a:prstTxWarp>
            <a:normAutofit fontScale="90000"/>
            <a:sp3d extrusionH="57150" prstMaterial="softEdge">
              <a:bevelT w="82550" h="38100" prst="coolSlan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7030A0"/>
                </a:solidFill>
              </a:rPr>
              <a:t>Екскурсія до виставкового центру  «</a:t>
            </a:r>
            <a:r>
              <a:rPr lang="uk-UA" sz="4400" dirty="0" err="1" smtClean="0">
                <a:solidFill>
                  <a:srgbClr val="7030A0"/>
                </a:solidFill>
              </a:rPr>
              <a:t>КиївЕкспоПлаза</a:t>
            </a:r>
            <a:r>
              <a:rPr lang="uk-UA" dirty="0" smtClean="0">
                <a:solidFill>
                  <a:srgbClr val="7030A0"/>
                </a:solidFill>
              </a:rPr>
              <a:t>»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428750"/>
            <a:ext cx="3286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000500"/>
            <a:ext cx="3571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000500"/>
            <a:ext cx="35718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500188"/>
            <a:ext cx="3500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214313"/>
            <a:ext cx="4221163" cy="2986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2214563"/>
            <a:ext cx="4286250" cy="4429125"/>
          </a:xfrm>
        </p:spPr>
        <p:txBody>
          <a:bodyPr/>
          <a:lstStyle/>
          <a:p>
            <a:pPr eaLnBrk="1" hangingPunct="1"/>
            <a:r>
              <a:rPr lang="uk-UA" sz="3200" dirty="0" smtClean="0">
                <a:solidFill>
                  <a:srgbClr val="7030A0"/>
                </a:solidFill>
                <a:latin typeface="Arial" charset="0"/>
              </a:rPr>
              <a:t>Лебідь Людмила Михайлівна</a:t>
            </a:r>
            <a:endParaRPr lang="en-US" sz="3200" dirty="0" smtClean="0">
              <a:solidFill>
                <a:srgbClr val="7030A0"/>
              </a:solidFill>
              <a:latin typeface="Arial" charset="0"/>
            </a:endParaRPr>
          </a:p>
          <a:p>
            <a:pPr eaLnBrk="1" hangingPunct="1"/>
            <a:r>
              <a:rPr lang="uk-UA" sz="2000" dirty="0" smtClean="0">
                <a:solidFill>
                  <a:srgbClr val="7030A0"/>
                </a:solidFill>
              </a:rPr>
              <a:t>Майстер виробничого навчання</a:t>
            </a:r>
          </a:p>
          <a:p>
            <a:pPr eaLnBrk="1" hangingPunct="1"/>
            <a:r>
              <a:rPr lang="uk-UA" sz="2000" dirty="0" smtClean="0">
                <a:solidFill>
                  <a:srgbClr val="7030A0"/>
                </a:solidFill>
              </a:rPr>
              <a:t>9 тарифного розряду </a:t>
            </a:r>
          </a:p>
          <a:p>
            <a:pPr eaLnBrk="1" hangingPunct="1"/>
            <a:r>
              <a:rPr lang="uk-UA" sz="2000" dirty="0" smtClean="0">
                <a:solidFill>
                  <a:srgbClr val="7030A0"/>
                </a:solidFill>
              </a:rPr>
              <a:t>ДНЗ </a:t>
            </a:r>
            <a:r>
              <a:rPr lang="uk-UA" sz="2000" dirty="0" err="1" smtClean="0">
                <a:solidFill>
                  <a:srgbClr val="7030A0"/>
                </a:solidFill>
              </a:rPr>
              <a:t>“Уманський</a:t>
            </a:r>
            <a:r>
              <a:rPr lang="uk-UA" sz="2000" dirty="0" smtClean="0">
                <a:solidFill>
                  <a:srgbClr val="7030A0"/>
                </a:solidFill>
              </a:rPr>
              <a:t> професійний аграрний </a:t>
            </a:r>
            <a:r>
              <a:rPr lang="uk-UA" sz="2000" dirty="0" err="1" smtClean="0">
                <a:solidFill>
                  <a:srgbClr val="7030A0"/>
                </a:solidFill>
              </a:rPr>
              <a:t>ліцей”</a:t>
            </a:r>
            <a:endParaRPr lang="uk-UA" sz="20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uk-UA" sz="2000" dirty="0" smtClean="0">
                <a:solidFill>
                  <a:srgbClr val="7030A0"/>
                </a:solidFill>
              </a:rPr>
              <a:t>Базова вища освіта</a:t>
            </a:r>
            <a:r>
              <a:rPr lang="uk-UA" sz="20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uk-UA" sz="2000" dirty="0" err="1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uk-UA" sz="2000" dirty="0" err="1" smtClean="0">
                <a:solidFill>
                  <a:srgbClr val="7030A0"/>
                </a:solidFill>
              </a:rPr>
              <a:t>“бакалавр”</a:t>
            </a:r>
            <a:endParaRPr lang="uk-UA" sz="20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uk-UA" sz="2000" dirty="0" smtClean="0">
                <a:solidFill>
                  <a:srgbClr val="7030A0"/>
                </a:solidFill>
              </a:rPr>
              <a:t>Педагогічний стаж – 4 р.</a:t>
            </a:r>
          </a:p>
          <a:p>
            <a:pPr eaLnBrk="1" hangingPunct="1"/>
            <a:r>
              <a:rPr lang="uk-UA" sz="2000" dirty="0" smtClean="0">
                <a:solidFill>
                  <a:srgbClr val="7030A0"/>
                </a:solidFill>
              </a:rPr>
              <a:t>Підвищення кваліфікації -2011 р.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F:\фото експоплазма 2013\IMG_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21484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3999" cy="1500198"/>
          </a:xfrm>
          <a:prstGeom prst="rect">
            <a:avLst/>
          </a:prstGeom>
          <a:noFill/>
        </p:spPr>
        <p:txBody>
          <a:bodyPr>
            <a:prstTxWarp prst="textWave2">
              <a:avLst>
                <a:gd name="adj1" fmla="val 12500"/>
                <a:gd name="adj2" fmla="val -174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Педагогічне кредо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821537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«Добро не зникає безслідно, а повертається до нас».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574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тема досвіду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2967334"/>
            <a:ext cx="814393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«Розвиток пізнавальної активності і творчих здібностей учнів»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/>
                </a:solidFill>
              </a:rPr>
              <a:t>Творчі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розробки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майстра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2530" name="Picture 2" descr="G:\фото досягнення\IMG_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G:\фото досягнення\IMG_1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98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/>
                </a:solidFill>
              </a:rPr>
              <a:t>Друковані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статті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err="1" smtClean="0">
                <a:solidFill>
                  <a:schemeClr val="accent5"/>
                </a:solidFill>
              </a:rPr>
              <a:t>майстра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3554" name="Picture 2" descr="C:\Documents and Settings\Admin\Рабочий стол\фото досягнення\IMG_1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8" y="2276872"/>
            <a:ext cx="3369032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Documents and Settings\Admin\Рабочий стол\фото досягнення\IMG_1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7387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27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857496"/>
          <a:ext cx="8229600" cy="3500459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685908"/>
                <a:gridCol w="1285884"/>
                <a:gridCol w="785818"/>
                <a:gridCol w="714380"/>
                <a:gridCol w="642942"/>
                <a:gridCol w="642942"/>
                <a:gridCol w="642942"/>
                <a:gridCol w="642942"/>
                <a:gridCol w="571504"/>
                <a:gridCol w="614338"/>
              </a:tblGrid>
              <a:tr h="69239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Навчальний рік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Кількість учнів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початковий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середній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достатній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високий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70201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2010-2011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63,3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26,7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201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2011-2012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66,7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201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2012-2013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65,5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201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2013-2014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6,9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44,8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864396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Рівень навчальних досягнень учнів на уроках виробничого навчання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501122" cy="923330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Динаміка навченості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21509" name="Object 5"/>
          <p:cNvGraphicFramePr>
            <a:graphicFrameLocks/>
          </p:cNvGraphicFramePr>
          <p:nvPr/>
        </p:nvGraphicFramePr>
        <p:xfrm>
          <a:off x="234950" y="1592263"/>
          <a:ext cx="8602663" cy="4959350"/>
        </p:xfrm>
        <a:graphic>
          <a:graphicData uri="http://schemas.openxmlformats.org/presentationml/2006/ole">
            <p:oleObj spid="_x0000_s21513" r:id="rId3" imgW="8602202" imgH="496257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214446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Уроки виробничого навчання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41438"/>
            <a:ext cx="24288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341438"/>
            <a:ext cx="2571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005263"/>
            <a:ext cx="32146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268413"/>
            <a:ext cx="2286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933825"/>
            <a:ext cx="30718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685</TotalTime>
  <Words>197</Words>
  <Application>Microsoft Office PowerPoint</Application>
  <PresentationFormat>Экран (4:3)</PresentationFormat>
  <Paragraphs>79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Лист Microsoft Office Excel 97-2003</vt:lpstr>
      <vt:lpstr>ПОРТФОЛІО  МАЙСТРА ВИРОБНИЧОГО НАВЧАННЯ  ДНЗ “Уманський професійний аграрний ліцей ”</vt:lpstr>
      <vt:lpstr>Слайд 2</vt:lpstr>
      <vt:lpstr>Слайд 3</vt:lpstr>
      <vt:lpstr>Слайд 4</vt:lpstr>
      <vt:lpstr>Творчі розробки майстра</vt:lpstr>
      <vt:lpstr>Друковані статті майстра</vt:lpstr>
      <vt:lpstr>Слайд 7</vt:lpstr>
      <vt:lpstr>Слайд 8</vt:lpstr>
      <vt:lpstr>Слайд 9</vt:lpstr>
      <vt:lpstr>Відкритий урок по темі: “Підготовка насіння до посіву. Підготовка розсадників та теплиць до посіву. Сівба насіння овочевих культур”.</vt:lpstr>
      <vt:lpstr>Слайд 11</vt:lpstr>
      <vt:lpstr>Слайд 12</vt:lpstr>
      <vt:lpstr>Слайд 13</vt:lpstr>
      <vt:lpstr>Слайд 14</vt:lpstr>
      <vt:lpstr>Обслуговування свята «День поля» на базі “DAZ НІМАЦ“  с. Поташ</vt:lpstr>
      <vt:lpstr>день міста</vt:lpstr>
      <vt:lpstr>День відкритих дверей</vt:lpstr>
      <vt:lpstr>Слайд 18</vt:lpstr>
      <vt:lpstr>Екскурсія до виставкового центру  «КиївЕкспоПлаза»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Аdmin</cp:lastModifiedBy>
  <cp:revision>75</cp:revision>
  <dcterms:created xsi:type="dcterms:W3CDTF">2014-02-17T17:39:11Z</dcterms:created>
  <dcterms:modified xsi:type="dcterms:W3CDTF">2014-03-26T09:36:06Z</dcterms:modified>
</cp:coreProperties>
</file>