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2" r:id="rId4"/>
    <p:sldId id="258" r:id="rId5"/>
    <p:sldId id="263" r:id="rId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uk-UA" smtClean="0"/>
              <a:t>Образец заголовка</a:t>
            </a:r>
            <a:endParaRPr lang="uk-UA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Образец подзаголовка</a:t>
            </a:r>
            <a:endParaRPr lang="uk-UA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3CD24-93AE-4048-8519-FCD0B5CA106F}" type="datetimeFigureOut">
              <a:rPr lang="uk-UA" smtClean="0"/>
              <a:t>22.06.2016</a:t>
            </a:fld>
            <a:endParaRPr lang="uk-U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B18C-EEF2-4DF5-BF1D-D587E5C17A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8988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 lang="uk-UA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uk-U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3CD24-93AE-4048-8519-FCD0B5CA106F}" type="datetimeFigureOut">
              <a:rPr lang="uk-UA" smtClean="0"/>
              <a:t>22.06.2016</a:t>
            </a:fld>
            <a:endParaRPr lang="uk-U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B18C-EEF2-4DF5-BF1D-D587E5C17A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943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uk-UA" smtClean="0"/>
              <a:t>Образец заголовка</a:t>
            </a:r>
            <a:endParaRPr lang="uk-UA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uk-U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3CD24-93AE-4048-8519-FCD0B5CA106F}" type="datetimeFigureOut">
              <a:rPr lang="uk-UA" smtClean="0"/>
              <a:t>22.06.2016</a:t>
            </a:fld>
            <a:endParaRPr lang="uk-U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B18C-EEF2-4DF5-BF1D-D587E5C17A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4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uk-UA" smtClean="0"/>
              <a:t>Образец заголовка</a:t>
            </a:r>
            <a:endParaRPr lang="uk-U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uk-UA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3CD24-93AE-4048-8519-FCD0B5CA106F}" type="datetimeFigureOut">
              <a:rPr lang="uk-UA" smtClean="0"/>
              <a:t>22.06.2016</a:t>
            </a:fld>
            <a:endParaRPr lang="uk-U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B18C-EEF2-4DF5-BF1D-D587E5C17A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5984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Образец заголовка</a:t>
            </a:r>
            <a:endParaRPr lang="uk-U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3CD24-93AE-4048-8519-FCD0B5CA106F}" type="datetimeFigureOut">
              <a:rPr lang="uk-UA" smtClean="0"/>
              <a:t>22.06.2016</a:t>
            </a:fld>
            <a:endParaRPr lang="uk-U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B18C-EEF2-4DF5-BF1D-D587E5C17A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64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 lang="uk-UA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uk-U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uk-UA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3CD24-93AE-4048-8519-FCD0B5CA106F}" type="datetimeFigureOut">
              <a:rPr lang="uk-UA" smtClean="0"/>
              <a:t>22.06.2016</a:t>
            </a:fld>
            <a:endParaRPr lang="uk-U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B18C-EEF2-4DF5-BF1D-D587E5C17A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971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Образец заголовка</a:t>
            </a:r>
            <a:endParaRPr lang="uk-U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uk-U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uk-U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3CD24-93AE-4048-8519-FCD0B5CA106F}" type="datetimeFigureOut">
              <a:rPr lang="uk-UA" smtClean="0"/>
              <a:t>22.06.2016</a:t>
            </a:fld>
            <a:endParaRPr lang="uk-UA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B18C-EEF2-4DF5-BF1D-D587E5C17A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312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 lang="uk-UA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3CD24-93AE-4048-8519-FCD0B5CA106F}" type="datetimeFigureOut">
              <a:rPr lang="uk-UA" smtClean="0"/>
              <a:t>22.06.2016</a:t>
            </a:fld>
            <a:endParaRPr lang="uk-UA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B18C-EEF2-4DF5-BF1D-D587E5C17A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2434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3CD24-93AE-4048-8519-FCD0B5CA106F}" type="datetimeFigureOut">
              <a:rPr lang="uk-UA" smtClean="0"/>
              <a:t>22.06.2016</a:t>
            </a:fld>
            <a:endParaRPr lang="uk-UA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B18C-EEF2-4DF5-BF1D-D587E5C17A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364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Образец заголовка</a:t>
            </a:r>
            <a:endParaRPr lang="uk-U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uk-UA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3CD24-93AE-4048-8519-FCD0B5CA106F}" type="datetimeFigureOut">
              <a:rPr lang="uk-UA" smtClean="0"/>
              <a:t>22.06.2016</a:t>
            </a:fld>
            <a:endParaRPr lang="uk-U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B18C-EEF2-4DF5-BF1D-D587E5C17A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3529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Образец заголовка</a:t>
            </a:r>
            <a:endParaRPr lang="uk-UA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Вставка рисунка</a:t>
            </a:r>
            <a:endParaRPr lang="uk-UA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3CD24-93AE-4048-8519-FCD0B5CA106F}" type="datetimeFigureOut">
              <a:rPr lang="uk-UA" smtClean="0"/>
              <a:t>22.06.2016</a:t>
            </a:fld>
            <a:endParaRPr lang="uk-U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B18C-EEF2-4DF5-BF1D-D587E5C17A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7167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Haga clic para modificar el estilo de título del patrón</a:t>
            </a:r>
            <a:endParaRPr lang="uk-U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Haga clic para modificar el estilo de texto del patrón</a:t>
            </a:r>
          </a:p>
          <a:p>
            <a:pPr lvl="1"/>
            <a:r>
              <a:rPr lang="uk-UA" smtClean="0"/>
              <a:t>Segundo nivel</a:t>
            </a:r>
          </a:p>
          <a:p>
            <a:pPr lvl="2"/>
            <a:r>
              <a:rPr lang="uk-UA" smtClean="0"/>
              <a:t>Tercer nivel</a:t>
            </a:r>
          </a:p>
          <a:p>
            <a:pPr lvl="3"/>
            <a:r>
              <a:rPr lang="uk-UA" smtClean="0"/>
              <a:t>Cuarto nivel</a:t>
            </a:r>
          </a:p>
          <a:p>
            <a:pPr lvl="4"/>
            <a:r>
              <a:rPr lang="uk-UA" smtClean="0"/>
              <a:t>Quinto nivel</a:t>
            </a:r>
            <a:endParaRPr lang="uk-U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3CD24-93AE-4048-8519-FCD0B5CA106F}" type="datetimeFigureOut">
              <a:rPr lang="uk-UA" smtClean="0"/>
              <a:t>22.06.2016</a:t>
            </a:fld>
            <a:endParaRPr lang="uk-U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BB18C-EEF2-4DF5-BF1D-D587E5C17AD7}" type="slidenum">
              <a:rPr lang="uk-UA" smtClean="0"/>
              <a:t>‹#›</a:t>
            </a:fld>
            <a:endParaRPr lang="uk-UA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12192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230412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Han_Mishel_ZHar-Oxygene_Part_2_(mp3.c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7354" y="5815944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0644" y="123496"/>
            <a:ext cx="10363200" cy="150342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smtClean="0"/>
              <a:t>Мандрівки </a:t>
            </a:r>
            <a:endParaRPr lang="uk-UA" dirty="0"/>
          </a:p>
        </p:txBody>
      </p:sp>
      <p:pic>
        <p:nvPicPr>
          <p:cNvPr id="5122" name="Picture 2" descr="http://www.maptour.com.ua/media/catalog/product/cache/2/image/9df78eab33525d08d6e5fb8d27136e95/z/u/zurich_1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8738">
            <a:off x="251873" y="373890"/>
            <a:ext cx="4132613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incotrade.ch/fileadmin/user_upload/group_tours/Swiss_classic/images/Ber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764">
            <a:off x="7861465" y="308736"/>
            <a:ext cx="3550722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ua-reporter.com/sites/default/files/3_00_4637-1000x50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826" y="3694377"/>
            <a:ext cx="6019000" cy="292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Han_Mishel_ZHar-Oxygene_Part_2_(mp3.c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8816" y="5511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64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brightwallpapers.com.ua/Uploads/25-1-2014/176e1b3c-fbb2-4521-9806-f1ab12780da2/thumb2-2c7c1b41f1e9696c33bf60dde15d5e2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32" y="215261"/>
            <a:ext cx="6293923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roman.pavlyuk.lviv.ua.s3.amazonaws.com/wp-content/uploads/2013/10/Turkish_Airlines_A330-300_TC-JNN_SIN_2012-2-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061" y="926275"/>
            <a:ext cx="5142017" cy="522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702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&amp;Kcy;&amp;acy;&amp;rcy;&amp;tcy;&amp;icy;&amp;ncy;&amp;kcy;&amp;icy; &amp;pcy;&amp;ocy; &amp;zcy;&amp;acy;&amp;pcy;&amp;rcy;&amp;ocy;&amp;scy;&amp;ucy; &amp;pcy;&amp;ocy;&amp;dcy;&amp;ocy;&amp;rcy;&amp;ocy;&amp;zhcy; &amp;kcy;&amp;ocy;&amp;scy;&amp;mcy;&amp;ocy;&amp;s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148" name="Picture 4" descr="http://filearchive.cnews.ru/img/reviews/2013/06/04/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9182"/>
            <a:ext cx="38100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sdnnet.ru/images/google_earth/saru_brajtman_vse_zhe_otpravyat_v_kosmos2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314927"/>
            <a:ext cx="4953000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data:image/jpeg;base64,/9j/4AAQSkZJRgABAQAAAQABAAD/2wCEAAkGBxMTEhUTEhIVFhUXFxgaGBYVFxcWGBYYFxcXGBcYGBcYHSggGBolHRcWITEhJSkrLi4uFx8zODMtNygtLisBCgoKDg0OFxAQGi0lHx0tLS0tKy0tLS0tLS0tLS0tLS0tLS0tLS0tLS0tLS0tLS0tLS0tLS0tLS0tLS0tLS0tLf/AABEIAKgBLAMBIgACEQEDEQH/xAAcAAABBQEBAQAAAAAAAAAAAAAFAAECAwQGBwj/xAA8EAABAwIEAwYEBAUEAgMAAAABAAIRAyEEEjFBBVFhBiJxgZGhEzKx8FLB0eEUI0Ji8TNykqIWwlNjsv/EABgBAAMBAQAAAAAAAAAAAAAAAAABAgME/8QAIxEBAQEBAAIBBAIDAAAAAAAAAAERAiExEgNBcZEyUSJh8f/aAAwDAQACEQMRAD8A6F9dlQ535mOBIknKLRYC4cLFRxGWQGw6fw7eCxY7iL8pDoEiMuwbFnC/5LFh8WxvXSRy1mPZXJStHaVYC223MIlhsSIgxA80EyBzczT7/kpUXGYJgpU5XRVQIkBBa1Qsd3nf8rj1WvC1SLE/f5KWMwoe0gfflokdYKhpPJnXm0qunhcpLmvPggVam5rzBuDsCPY6I7wavms7XaefJaeoz91awtdMi42O/gVJoj5THQ3C1vrNaYIIPPZSZQZEj62S+R/EOxdM/uFRSzdUUNEbSOYcJHnCzvwx/p/ZXz2z65Twlz46/e6F8f7KMqgkAA+y3scDYiD6K3+NcwGxP3yVzuxN5l9vHeOdm6lEmWmFztSkQvoh+FpYmnPdPMaEHzXn3afsUWy5gss+/oc9+ePf9L5+pef5ev7eZlMt2MwLmGCFjIXHZeblby76QTKRTJGZMpJkwZMpJkEZMpJJhBJShMmDJlJMgGSTpkwZOkkgGSTpkAkkk6A9sdV+IDJNhAb+EjYknxv1KwYig4A2tMTpz/QotgHZRViznMjLcTvBHkbFZP4kvAJiTMi4iCbnlY6dF0SsbGfh2Ne0625FHqNfMbDyP5IOKJB0B8LrZReAQcxHlpujrD50Uw+IImborQdtEzoTt0XOkh2jpMgDrbQxv1WzDY4tMGbWM6g/ks7FyocY4ZfM3X8O36jwWXBvLTDu6SNDNx+voj/xQ4TeeaHY7DyDabT1mdeic6+1K8/eK/iOJy3I52RKi0jLIsg+BcWug2RYOMSbjyn0SpwKxuJyvLSTawJ1j9E9LFOG5vzn2K1Y9jH2DbxI3Pr+XVTp4MEAdNFcsxFl1X/EZrO157+qsNTzWQ0bxfz/ACW2jRcnqcQoVspllj6jzC2s4g14IqNyEazcX0M8jzWOthSDKrcLQR57hVpeYw9oOyjKoJaAD9V5fxvs++i4ggr1qjiX04aDmA1DiAdf6dtCLdFoxeGpYhpDhfrqFXWd+O/2Ulnnn9Pn+pThQIXoHaXsgWS5gkdFxGIwpaYIXJ9T6N4/DbnudMsJoUyE0LJaMJKSaEBFJSTJhEplJMgGTJ0kwiknSTCKSdMgEkkkmCSSSQHvuNpMcAQwzEEtj/tz8NULqUQIMAbTMg8pAuCk/iDhEGRuZvNiM1tIPssOJr53FxInpoVtzrPqwSpPbEyNdL6Gw+/BNRdsQD16IfTJNhfotmHrDRwve3Pn4FOxMq/ES0jLpyvYjXqFZTqTDtedrjxWUVJ09/VWsDmy5kyRBB3CSm+lii11rjp92RMVM4BF+f7wgra5AFoBsRaPuOa1YeuGGVFipWkYTqAepF/dUOxuSpUYTIa1pcdQ0ukgf7re63d1+V0TBmOY3CEO4e9ji8OBnX4gzSJJaA6Tl+bWNglp4E4jtRhRIc6s0jfI+OhgjQo3w3ibCW0m1G1HOa57cpBytbl+bcTmsFx+N4xSw9ao2qRJIIZ8N2WMpPecyM0criTM6rLhcW3G1MlI/CqGcr4Igd0kMh0gkB1ra809J6XiWWlX0Ko281k4c3LSYxzy+GgF34iAATfT1Um0HB0jT6/ujRgiWSqn0FbQfIhV1qhFkaMZMThgWwWZvAwfJCcRRqMu0uI6i7fH9RZdExrtbKnE036i3ur57R1wFYfGB3dff2QTtF2VbUBdTF+SM45zCYcC0/ijuz47KLKz6dnd5ux/fdazr/iLP7/byHifCnUyQQhjmr2zifDaWIaZAnnv5rznj3Z19Im1lj39GXzx+l892eOnLwlCuqUoVZC5WqBTFThRQESmUkxTCKSdJMIplKExTCKSdMmCTJ0yASSSSYerVXTJFum6qFpMR1Fx4FPUEEjkrGVbEEC43GnUQuhgppVeS34vESQQ0DugW5ganqY18UNrUcrpF2nQga3I020RCnSERoY3H05ouCavouBuLAaz47fp0WmlW97ct/b/ACheUg3+9lZ8UBxA0m19PPeymxUreHzAM2J3tF7esJYUkmNGzcuMBvWTp4J6fD8RkLxTcBBIc8FjZgxc6iY0WfiWGZRp/ExeMzwZ+FSw8An5bPIaf6omDuptVHT4FlJlJ9b4rnMa0uloGSBqZdZ2mx8kKxfGy5k0jb+0sJgzLviQIPouTFelVs3E5WkR8CpUe5pB2fnjN3rgADfxQrG06VKZqUjaIpPIN9W5WaA9SpMV4xxKhmOdzaw3Di+o+NfDzmFzVXFUy7+RRycjJBHk1VV61Ft6bDpcudm/Ifmqvigi9S34WD67eqYdt2X7W/DaKeIzOcXQHTmPeIABB67yvRWPkTAXgrXkEZWHXnLvEW/Vdp2b7U16ctxIc9kDKZaXNj/97anZKw5Xo8wk87rDwvi1KtZlRs/hd3Xeh18pC2Ty0SNKpVtostOuS4ST5H9Ve4KkCDpKAvfTa8G8HqIQ3FYQt0gt5beXJa2lzjFgN7KTq14Ijw0/UKp1ibNCC3KJExy3b4dOioxT2Fn8xzctpLiBE6aovUwub5Lnpf2HigXGMJlp1Pla5wJykA31/CSwaCTaIsrnf3iPj9nKca4A1w+JRc1zSTdpBuLkWXI4jDlpghdcMafiA4in8Bm1Sk9jnaz8wHeDog20RrjXZxtZvxKUGRNtwbyEXmfU/wBUeePw8uIUUT4hw91MkEIe5q5uubzcrWWX038AwNGq+oK9QsDaTntiAXvDmAMkgwIc53gzbVV8N4YKz3ta90MOrWZyWyRPzAD+nU3zdF1vZ52D+DQLXUm1ix7Kwc9rHOcXuDfn1BblNtx1XT4eowUslTDw0AgVXZHA5WmTImJiZMRKuc+C15hW4ZSaLvrtcJkOoQLAyQS8bg26apcF4SyrWLalR1OiGvJqloEljC4MsXNa4mBqfyXdcNeZqkUgxgc0ONLK5xktAYAdZJcZ/vnkp8QrUZDAzJJcHCqaeaACXRmmDtEajUQn8YNeYYqmGvLWukDQqlHuMvpB2QBsBjflh0OLAXAGJADiR5ICosw4iUk6ZAMmTpkwSSSSYew8Rw+hynSPRDw2/Jdh8Fj2wDbmeaCYnglQuOVpPM2DQOZcTAHiQteemfXIVTsZt56e63MeflYLnZocT0Eb6DbdU1qLabcxBrmb06BkD/dVgjn8oclw/tLXpuIpYVlIkRLQ5z4Jm76hJPlCdsKSuh4V2Uqk5qz20GEE5XEZyBF8v9Ou90TwWO4ZhfkDq1UQZIuOR78R5BcbisfVeZq1Be/feef4dB5c1TVxlATmxAPhGvSASptVI6zinawukjNTaQQ7O4PbEyAGloaPGC48+fO47A0sQ74jjnJi4M6CBYW25IaMVhmsNVjc7QdSZvBMd830OyxP7X37tI+Bf+QGnRIxKp2cw9xkjmQSPWDf0QjF8Cw7bF75On9XuICjU7WVP/ibHK++87qs9psSfkptHgEBVR4KNQH9N/qEx4blN80/3CD+SsZjMe/5TA6AD3AT1eGY14IqPJ6Fzbe5QE2Ug3QD31TmsBu0eJC04TsY50GpiCAb2Bd7khEaPYOgDLnPduCCAlowEp4lpMNOZ2waCTa+yKcP7V1aVRlMkuLnNaBVBF3GLuNwOtwEdwfZHBi4Y4Hn8R4Pq0hdFwjgeHotIp0xLoJkl5kaXcTCWnIsw9cuaCcs7hrsw8nQJUidFpfTnTXzQPiHHqFIgPc9x/8ArbnHK7rNHhM9EjF6cKGLwlXIXNA0kZ7ecC5HgEHf2rj/AEKQZyqVYLvR0BqEcQ7Q1akmrimua2CYJeB1yNgDVPC1DHdozRqloxJzDUtouNFp0LS3M4udbUxElctjeNAd0Ylzte8zUSJjM5g1tojL+0+GG5PPKw/nCGYnjFCoe6yq6Toym0T4E3VEAZ5MwZPOXOPWTZdH2W4zWw5jJNMmSCe9pq3ltZVHDVn3p4KsOrwBP/UQtFPgONcJ+HSZ/ufmPo1AdBjGYbGDukNqcnWJ/I+S4TjXBH0nEELqMJwdtJwONrsyWJZSnMZBgCRuYuDzty9D7NCk6m19Gj3LhtStABggbl1TLNvIqr1OpnSfjl2PCsB2exNc5aVBx3l2Wm2P99Qtb7o7g+xD6cmri2UjMFuGD677cywtaP8Akdedl2nEO1bKlR9I1qYaxzxkDWfCcWOyuc2WlxE6XHhCxYnGNY74uem2l8uQNEEx/SWzfWxB8FlOYvXNcT4BUef5das7ugfzXZSco/qzP09UCqcArsd3qYJN4BEx57ao/juO0S4/D+KXz8odDTrMeEaQNUKxXH6z7fL0Av6m6smDG8Pc4yRlMCQ6RMWmfCEKqMIJB2Rc0XOEuJk7uMKNahSIvObm391N5OUHKZTcLqKhRkydMmRkk6ZAeocV4nVosDqbe8TEGTNto080EfxXH1Y/lPcdRmbmjq0OEN8gt9Ou5ujj5olguJwYdC0sxOgjqPE3fOHNHVwYPZWU8DXNN9OqGOe4ACoXPLmQZJEGLi2i7XD42RrI3tcIdjsMB3mE8yI0SmX2L49ONPZ8zDqp8hP1KmOAU57xcR0gI+aeb7hQqMvBtOw/KT+avwjaFN4FSkEecgHML77f5W4cLog/6UHlJI9zZW90NubxsJ5em6nSrAaj0Rg1fg8PRbfKAYI7sanTaREhUVGiYgW3j9bhWsqWcBqfcTufyVbW5tx4fuiCraeIcDaPs/slUxBzHNB8BHsqngk8/Dp9LbdFAg8vNPBrayuQJbcbjT/Hit2Ex82uRy3CEYd8G3mPvZX5RZ7CQd42/ZRYqV0dGp6FEadUxAOtr7LncDjZ1gH2KM0as66rOtIBcY7PY2tUcTjsrC+GMDM0Amw1Anrf2So9iXMcDVxtZ5BuCGhkjaHZgV0JcbQYjrChjKtQAlonQkW70Cw0nnuJnVGjABvYfBg94VH/AO55/wDWAteH7IYJsRQbYzcuM9DJuOiIMrgg62vB1E7K5tSEaMNhuFYame5QpNI3FNo94WgUWTmDWg8wBPrqnogvIytk8gJ80YwvBHOEvsP7YmNddPqmQI8dPvxQJ7MfVrup4Sk0taQHVHNBFwCbvOSROmq7zFGnQt8B0AjNVfDabAYgl1T5zcCGAybWK5TjOJo/zHMLqm9NuR4BItlIqPbGszlFhqU5C0LxnBKtLvY7F0xMNIouPxXG5FMGkwQTffmgVfhbnkuoVKjALtdWeX1HQNAGGG3vqdPFDOMYSvXPepsYASYYMwk2vc+Coo8MxtMhzXGPwtfH/UmEybeIcLdJy4drr37rcztTqXAg+DjHVD8RhGANbVa9oI0FRljINqJJNydZTYjH48DKfijlDR9Wj6FCMTQruOZ2ckfidJ95umG7F0qFIwA8mAe+C0300JJWZtR7v9NoA5xHuVn+A7QscPKSP1SFGDDTU6z3R6zZAXOoxeo+/IST73UP4prYhsdTE+TRAVlDAnUDzEEed5K30cABr6DT9fdACMQG1NBc7nX/AK2WPEYJ7NWmOYuP2XXU6YAjblr7qZjmPNKzRrhUl1uK4XSqbQebYB+l/NB8XwJ7bsIePR3odVPxPQlJSewgwQQeREFRSN6bUd0ELO6mzaZV5rDkq6tQEaBas06byPld7ojQx50fBB3i6AFynRxUWU3k5XSYmm0tDqcX2n8tih9Kl3sr7cpT4OsHWBHmjNBlN7ctQEFuhifZLcPNDK+GiAQAIjNBPnA6fe4wVGXIm4m+xA0hGKtJ1N0t77Dtr6clXXwIeJZY632hVOisC80XGn3YpNMi1j96JnhzZt4jY67dL3URUHnHr4qkNQB8TH2Co0zAM7ba/W2irGIIs029/vVTp1gRDrkn7gpGk50ic1+g9imbWg6X9j6aJi4DTXmeR9/NO0NiNTFgBJm6AuMk2P6rVhOIlpgm30/RDmPi2vI/fmtBpgicw9x681NipXTUMQHCdVqpuuJmOSA8O4bWEOJaynrnqkMbeYg76HQLHiu21KmXNo0fjOAEPqOLWg3k/DZcjSO9zso+K9dkzhxqXa3kdDA8XaLeeH0qbSazw4gSGNcGg8hncQPcRuQvOv8Az7EumGhjdMtJgDfPPqL7qmtjX1LnM/S73QBOkEGQFU5LXouO7UYelAw7Gu0JEluW1r6Eg7j1KBYrtxiqm3wbmMobJB/vuPSCudoUHvPeOTTQB3kHE/8AqrHYRkHO88iHOyDzAgH0VEnieNuMh+Jcb6GoXX6tKhheKZzAZUI3IaIPlMrO3+GYTk+Gek5h5ATG+iy4rtJSZ/LLXuiIsGjpB1HoEAf8AB6BVuE394uVy9TtdGlHXdzgfWGhUVu19SxyU43bf6nfwQHT16w0DXE9GuLT0PdJQvFtrOBBogN5xJHgSQR6IQ/tjUNmho8SRHuR5LM/tLiTpIn+0fWEAbocKqQLDSxLvyglPU4XVAPyx43949lzdTieKdbO4dM0D0lNTwuKqHute4/2se4+zUAUdlDoMSPAfmoOrMGrm/8AIrKez+Jc6DTqgx/UIjc/MbblZcbwl1GzgfKAPYIhN7uIUh/UDHK6rbxanEtBPlGnigbngaMHmSfzUDiDsGjwaAp+cVjpcFjTWJazKIBPfcGiBFpNpvp0VeMrvYdaZuR3Tm035Aea5x2Jef6j7KL6ziIJtysl8hjZicfUeO/8Lws4jwAJhDFJMlab0IPkcj7Hw5JEDcQVQ9pBuD5/mpsq8/8AC1ZGc1VupStJfbQwoSNUaFDHuBsUVwfEjIBNuqxua0/qFQWEXBSslOXHXYXFNLwfIxYIr/DF+VzCIHWP8rhaGMO+qPYSu/JLT4c7fVZ9TGkoljcEHD+YADIgtN/HTRc5jOGuYQSJadxv4xojGG4oScjvKd+cqzFHQR0n72Rz1YV5lc1Up7aHx/X6qoroKmBFQE6EaEe9kHxGGc0nN681pOtReUGVNFZO4ubeIhZIjRWsqnQ6JkTsawfMbjWBcq3D9pqdL5HMYeeVtWoPA1CGs6QyepQTiXCTVqF0taCbfd9rX5Kn/wAb2LjHT6afmkoaxPayi52Z/wAWs/8AFVe558NwB0FlnxPawOuaDPNpd72WCnwGmD3i4ohh+D4douzN4m48EUJ0ao+DUrNqYdjmERTaRncTEloJMxO3I6oNU7Q4kiziJvDWHXrAF10OFw9Btsgg7mT6iYR/A/DbEMYOoaI9dlG2e1Zrz0VsTVmPiu6AF3O8EqI4ZinGGsqf8Hj6CF602sMtoP3HklWqBuWZvaRtYfmUvmfxeaUeGY6g1zx8RjcpzHuzli8yZiJVtHsvWqtD3VB3gD3ySTaASYMWXoZdc73289R5Kt1MbJfI8chhewriRmrsEzo0u0iYuOi3N7EUm/PUe6Pwhreu87I2WEGxg+yarW5mIvMFxJkHy02R8qMgeOyuGiweDzzeHO26rb2YotMmSOVkZr90x18VJrueiPlRjAcG1gim0AAaD7lZxVcwhzSY9wirwsOJo7j/ACiUrBN2MbWZmJh8baP8eRQfFYRlUZXeRWKo0i7bdFswtYOEHX79FpN58xN/ycPxzgrqbjayAvZC9brU21G5HjwK4jj3AzTJIFkdczrzPZS2e3LkKKuqU4VZCxWgUykQmhUHob8Y0607REzJ89JtZVZGH5XQfwut6O0Pss+ZIELXGWtmQtEguE8uXSLn9lU4c1Bjo0MKx1XZzRt7CBBQapwIUqdTY+91e7DyCWHMOR+YRqSOV9QsxCN0vRy4bhaqGKytgHQ6dOSxkJgEWacopTx4AzETeD+IemoWqpi8zGlt5kHXaOaAOJabQQtWGxIEwYG4P5KLyqUYwmKI103RKtRpVKczcbfuuewmN2Nwt4rtdoYPRTVRjxGCJu32WNgym5sugY0AeW26oxtBr778/wBequdpvIe1rZ+YRyTfEgwbgfdlU/COaY3ColUnRE4ZrxLDfdp1GunNY6lMt5qsPINittHHNLYeL/i+iPMHisYqQt2DxW067FY6zNSIVDilZolx1NGqRobe4/VbaWJaRfUaHf1XLUMaW2mY5bhEqOIDrs15fssrMayjD6gnNBBJ3+U8vC51Us2iHCq1wIcL9dFbhqbWiB9dykbYXSo1GjUT1tp57KGiaqOnVIIVKdyZPegmTPmOSlh62xVZxEkAjn6J5ANkw2PIg3Et5cispdKvoUy8925+qrr0YM8/Y9UAPxNLcffioYYNkSPAg5ffYrW7RYatGO83TcfeqqX7Jsbn0gBAcDe1+8OhOh25HoqK4BBa/Q81CjViOX9ts3iei21GF7c0g29ehGxCJcp5rhuPcDLe80WXMVacL0+tUFw7TQg7LmuO8FjvMuFdnz/KP4uQITK6rShVwsluwzJSoJLoYLQ9XMqiLrKE4KRtdJ8GQSDsf8K4sJHeAm/jO8rE0rXh6+0CJk+SVOJV8GWmCCDyKyvpFEXSbvJ1N5vtBBOo3hUV6Ztp02+v5pSnYyCyYYcuMCCVe9nVM+jbM06ck9DK8lpIukzEmfzV1BuYw6TfzI81lxVINeQJgGyQE6HEiNbovh6zKg3nmP02XIudCuw2McwyFN5OdOufhpvMhX4bBNh1gc3MSh+E4k2A4mJ3AGvUBFcPiswkEFp0cL6fRRtXJHP4/Cd6A1DatMtXZPDXi0E+6DY+hafy15LTntHXAPRqkfv92VgfNjad1U4eX0TBpiVaCqNgyEm1yCCDHX9UpVT6cpYejuDxrag73zDca+K0hpGlxzH6LlGuc08kYwnEpibHnzWfXONJ0LNreqIYes1w0NuSG0qshSi1ovr5XChQnUoA/KZ6HVVfDQ2pnm2oGlzfoSbfdkSwNVznFtietpt7lBraAIM6FUY1uV1gcjoN/wCk/pKIVKTgO9y+7eSycQrNLOdoi+30SDHUsIKxnEQ6D5HorcNiMzSAzM60azY3jnIkXCyY9nQgg2BFwfDZMlrnQZG+o2/ZWMxECQLcuf3zWShXBaCPT6qQ5jTlyTDXVy1BLf8AB5FYpLbOHdO2sfsomWnMzXcbOWgVg4TFxqOSqXE5rneN8IHzMuOi5d9EgwvRmkEERH06oXiuCgukbqvHXv2XmMWZKU6StkWZOEkkGc1IUmVjukkgNGa1r/YWnCNdymZgASZvr0sbpJKOrkXPKx+DME5TYAkEGWg7m3ynY6X8lia45oBLfvlzSSS5uwWYufhKoGYXto03gdAqKolpJEk9DbzSSSl07MYaoMQVWCkkrSso1S06rZhsW5k5HRPK0pJJDRGnxQn5upkfMOgO3PqiuFuO8GkHcEEiwNxJt1SSWfXj0058smL4eHTlEfRCX0C0kHbbmkkq56vpPUhmMB1so1qBB0SSV6nGeo07qkjkkkmS/D4x7dD5bInQ4iCL2KSSjqLlaxXB3lTpVCPlMEGQRzSSWdWarj6oeS6CCHZQSQGvixERHgVXS4iX5hVguEHu5QCLA+epSSQEqDfhukS12sRb1+9VDHkkl0yHGb6gp0kgHYevkdGxRQtFi066pJJ0RCu2bjXlzWUvIMix+qSSIKtaQ4W1+hVfxXNtJCSSqe8L7P/Z"/>
          <p:cNvSpPr>
            <a:spLocks noChangeAspect="1" noChangeArrowheads="1"/>
          </p:cNvSpPr>
          <p:nvPr/>
        </p:nvSpPr>
        <p:spPr bwMode="auto">
          <a:xfrm>
            <a:off x="155575" y="-1881188"/>
            <a:ext cx="699135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14" descr="data:image/jpeg;base64,/9j/4AAQSkZJRgABAQAAAQABAAD/2wCEAAkGBxISEhUSEhAVFRUXFRUQFRUVFRAVFRUPFRUXFhUVFRUYHSggGBolGxUVITEhJSkrLi4uFx8zODMsNygtLisBCgoKDg0OFxAQFy0lHx0tLS0tLS0tLS0tLS0tLS0rLS0tLS0tLS0tLS0tLS0tLS0tLS0tLS0tLS0tLS0tLS0tLf/AABEIALEBHAMBIgACEQEDEQH/xAAbAAACAgMBAAAAAAAAAAAAAAACAwEEAAUGB//EAD0QAAIBAgMFBQYEBAUFAAAAAAABAgMRBCExBRJBUWEGcYGRsRMiMqHR8EJSweEHM2JyFIKSorIVI1Nzwv/EABkBAQEBAQEBAAAAAAAAAAAAAAIBAwAEBf/EACkRAQEAAgIBAwMCBwAAAAAAAAABAhEDMUEEEiETUWEUcQUiMkJi0fD/2gAMAwEAAhEDEQA/APE0GgUHFGo0SCsQEiwKlBIhIOKHINSg4gpDYjgUKQQUSd0UjtoSGRREUNSFINXsHK6XR2fdqi0o2e9vJNvk7vm3LvuUsE87c8vHgbGVBSkr6Wb5LW79SzE8b8IdK+Wj1y/5R+/2iHJ9/T+5dHx+7ujRcdLta2zuusb5+A+rQvmmuafC3PufFC9pNRjMNbNLLiuT5FfdN6qV1Zro13cO9cOnz19bD2dn4PoWTxQzx8xr2iN0sTpWAcTtAruItosuIqUQ2KrtAtD5RFtAsKUloFoY0C0CqVJAsY0A0GwoBgsNoFoBAYDQxgtBKF2BkrZPLh4jGCw0wMgKxAV0c49Gk81fir2v10fkEgUGaM6lBIFBoQJQxAxDihwaJINIhIbCJpBoUhkUYojVayVle7d87tZZcuHzFBoVEOMQooZGA5HIgjfYVXSl95/ujUQgbXZDzcfFfr+nzHjDxN9rFScbWSdrrnza4llUrZrTXLO1/wAS5rmJr4de0eWqTV/n+o7B1HTdpfC+Otnz7jWYqOph7e8l3peeXVaroIxOF3ll4f3fRm6hQtlwenru3+aYM8PbJq8Xp48PG3g0S4k5J0s88ivOmb7aeE/EvHquEv0ZqZwDr4Z3HVUpQFSiXJREziCxNKkoi5ItyhzEyhyBY5VkgGixKImSBShTQDQ1oFozpSFWBaGNAszpyFMhhtENBpSFMBoc0A0GnICxFg7EWAcg4hIFBo1jzpQaQKDQoIkhkUAkMiaRBIYmLSHKA4NgoMfGIFOA6BpEsSojoRMiOpxNJHSCp0yzh/dakuDuDCJZpwN8cdq22No3VOqtNG+kvv5gugn7rd+PAu7Fh7SnOg9bb0fvo7PxK1am3uytZ/A+k4m+OPhdrOy5WfsZ6P4H/wDN/Q2jw104vX1vx6X+TsUaFD2sbaTWf7o2+zavtY2f8yGT6rn3P1Bnjp22nxGFbVrXa+af106NHM43C7r6PNd31PQMTh7reSz9eDT9O9I0G1sKmrrjnf8Ar5+Oj6oys8lPmacjKAqSRbqqzK1QFgWK1RLvESRYqIrtGWTtESQuvTs2rp2drrNPqnyGyFSRlSkKaBaGNAtGdOQloFoa4guJnTkLaAsOsAwU5Cmgd0Y2KlIJfEQ0CZcy4aso0EjFEk1jz6HEOKBQcBxBRQaREUMSHE0GKLMAIRHxQ4lhkEOhElVG3d2z6JLwS0G07M2kFEYlinEyMEPpRNcY4dOBepUs8wcNSWuv1LMY5+veevjiLuC/7dSM4tuz8XHin4HUYvZMW246VUqtP/2JXfmn80aPZVP3o953WycNv0dz8VN+0pv1XzJz5+zWQedOQp4KUGprVZ9GW8XRcd3EUlmspR/5Rf36nXYjZf4ktc7dXqhFDZKheVWSjTas1xfUx/VY5Tf/AH7JNtFUqKSU45xkr9z0z9H4Glx+Gm72i2n0f3+6N7j9t0cM3TpU1Z57zz945fafaCtO/vNdw8cMr86+PystvTn9pYSSbbi+uT8zWVYmwxmMqPWT83oairiJXzzM+TUaSZeUTjle/PLO/f3fQRJDVNS7+X0AqRPNlSkVpIXJFiaFSVzKlMSGiEhkoi2Z1pJoMkLbDkJkCxdhkLYbBsFwZcRVhrYDkApoCRDiG5kb4ac0dumbpc9gZ7A9X03h+qqpDIIcqISol9lKZygihiQSpDIUztU5ZWQQ2JCiGhx1mjIIfFCY3LNI1ia2ZBFmnEXCw6E0bYVLjPut4eTSLVJlWhJc1x81oPpVD28dC6jodlTV0d9savFWa+9UeabOxW678jteyc3VlZ/DH35GXq8N4W3wz6ydpia8YR3na2qPP+021XNvPLgWO0u3t6bjF5Ry8Tjcfjd4z9D6P2/z5djyZ++6nSrjKu+mnqtO41zq3WeqMr1s7lWtOz3l4nv5LprjEVjXYmBsJyKVY8HLNtI18xlKtfJ+DF1kV2zyVN6q1VkK9pbQhzuri5MFhe+olMByBZkZLO6byys7WlzeWa6Asd76iTFSZLYtszq+5DYDYTFsJbQ2A2FIWwrKxkbxDYLYV29rXZjZ9ZXh7Wn/AGyjJeUsypV/h+n/ACsVF9KkJQfmcns/ari1adu5v0Z0OH7ST0crvnx9T6MylfHsznkGJ7BYyGlNTXOEoy+WpqMTsWrTyqUpw/ujJep1uF7SzWkvC5ucJ2snpLda4p5i0s5Mp3HmP+DMWFseqSxeCrfzMLDvirP/AG2GLsfgqyvSqyg+V1K3g/qd8eWmPO8kdF8jFSPTcX/D2ov5dSE++8X88vmaPG9kMRT+OjNLmldeaFJhfLScrkYoZE2s9lSXARPBNcDSccOcu1ZBxYz2LI3BzBfdsynIsqRUSGxkb4fAWr1Cqd/sTEex2fUq/inLcXcl+7PNoTOw2ni7bNoRXGUr+b+iO5Z7pjj+Z/sbWhxWNbbdyhWxFytOqIlUPReSSOwx0ZUqCfacAJTEzmeXk5G8MjU/D5Cqshc58QZT4nlyyIqqU5lqoyrVPPl2jKUuBE2BTeZMmEQsBsJgMNULYtsNi2Z0ohsExggLaJMWwpAMhQLIJZAKrdRqrhYdDEvRPyNQqgyNU9EzeW8bcLFS4tst4faco5O78b+tzSU8S1xLEcVfVLyNZkyuDr8HtXJZeeTN3s/bW5nvW82vPgedrFW+nD0LCx18ou1vDyNJkyuD1TD9q5W1T7s148jbYTtmnbK3czxijjZfma8mXaG0JX+K/l6GuMxy7TVj2+G0cNXXv04S6uKT81mBU7NYOr8O9B9GpLyf1PKcDtlp6265m/2d2kkn8Xkx/p7/AGUpnZ26TGdgJa05Rn/tfzyOdx/ZSrT+KnJd6dvPQ6jZ/a1K29e3M6fA7fpzVr/qZ3Pn4+5ttjljXjFbZUlwKssO1wPdq2zsLW1hG/OPuv5Gnx3YenLOnPwkv1X0Hh67DrKaafT308e3Da4vEb2FhH8spLzzOm2l2IrQvaF1zjn+5oK+ypxUoNP90evHkwz+ZQuNjlZsRJmzxGCkuBRqUWdlKssVpSFSkOnArTR5s5T2FzF75khU2efKu2ObEyZO8BJmdqgjqQ2G1kLYU8okwGyWwWw1wZMBhSAYKUCyGSwWCkCQLCkAyHEMglgsCmKQSkLS6hKPUUo2Q1MONRiUmGrilCxYhWa4jHiHx9CndhRmOZUfZGwWKb1sMhiDXqYyEzSclH2RvcDirPOzXLU3VKdN/Dk145dTkr2zV/3LMcerfAm7a6Hr4+fXbG8e+nbUYL8NSz5cPK2SH0sZKk7NWfNZX7uDOJwW0d3h6/U3mEx99Kllyu/Sx7OPnlDLCx22z+0cl+PzuvvzOkwPama+JXXNZ/I83p4pNfhl1evmWKFZJ5T3embXkxZcXFydxJlY9awvaenL8Svy4lueKw9XKcYvvSv56nkEtoOOUoqS/MvvIs0drNfDNxfKWZ5sv4dh3jdNfrZR6DjuymFq5wluP/UvJ5nK7V/h/VV3BKa/p18mKwvaWSefnF/obzA9qLpNTT5p5Zh+l6ji6u/3S8mN7jzbaGwZwbTi0+TTRpcRgmuB7ytrUqyUatOMr5ZpP58DWbQ7JYStnTk6b5fFH6lnqPHJjob/AI14TVosrTgen7Y7BV4XcYqpHnDN/wCnU43G7IlFtNNdHkW4Y5zeNScuu3ONWIUTYVsG1wEShY8+XDY1nLKrMTMs1IiKiMcpo5dlNgMJgszpQLAbJbBYKaAWyWCwFEMFoYkC0XS7LMaCsQHS7AEmCYFR3C3hZiZdpo6M2TvikwosWx0amSmAo3JTaLtNH02w3UuIVTManfIco9DjUHQxDRU3epikOZ2L8NlSxjWVy9R2lLi/G7Tt6fI0KkWqUrLPW+Xcb4c2U8jljHVYHamWct5ddfLibXDbShZadNPLI4JVknlfwG08a0/db8T04+q+7HLh307nFqL96Et18s7eDWhr/wDEzXwyT4O18zTUdqNL4t3vV18g1tpP44J9V+5vPUzXbL6eU8N5R21Ug7Xklle9zeYXtJUWsrrXPkcPPaEZru4S+oFHFbumX3zJly40bx16ns/tq1lJ+ea8zaVtuYWvlXpRfDetn5rNHkMcZfXzQx4yUVdSulquKXcY3HDuM7Muno20Ox2Hqrew9ZK+il70fCSzXijj9sdk69HOdJ7v5o+9HzRUwPaOcH7krdHezOgwHbKd7Kbz1i9PDmWZX77Z2WOFr4JoozotHqWIxWDxF/bUVCX56Xuu/VaM1G0Ox7a3sPUjVX5coz8nk/MmWGORY89x7edVKYiUToMfs2UG4zg4vlJNP5mrq4ex5s+Gx68OaVr5AMszpiZRPLlhY9EylLbBYTQDA0ibmORDBbO2ukORIJFySqglMEkCpuFYFINFiMSDjEDf6EOTLtNU5EiVUZO+XaaE2FCQq5NjlOtyYUY8xKmEqopRspznbRBe0YpSIche5NG26kb4lyMiybJaVUL2l/tfoVlINIUyGmqbQ2niGV0zJMXvqWSr8K67u7Mcp3XuyNSmTnzFORncGwqSs+XoN9t1NQq70uEsQ+fhqWco3ib2htOccnmvn5mzwW2Wn7k3F/lOWhiE9RqUWsn9/oaY8tY5cM8vRcNt72kdytCNWPKST8nqvCxVxmwsLWu6NV0pfkn70L9/xR8mcRSxs48b/epdo7ZeklfrldfU1nNGF4LPmG7V2BWo5zp+7wnG0oP/ADLI0lWidhg+0dWC9ySa43Wq5NcRlaWBxPxR9hUes6fwN83B5W7rHZY45LjyZ4dxwcoCZROs2l2WrQTnTtWhrvU82l/VDVehztSkebk4bHr4+aZdVRlEBlmcBUonnyx09OORLMCkhbM60jCUZu9CVF8iOEmTcHdfIlCgiSJTIJTKiTDLomxyIfcQHYho52wxQ2KXIAm5zr8iYub6E3AbZyxlzN4y5hxGUxm8VyU2XY2GuoQprkAQdt2oKU+RKn93BUQ0jk+ESdwd4NKwMznMVQdTnyeZUuTGbR0ydcdr17/uQ5WEwr31DbHL9metdmQrSWhYWLejyfMpKRk6/PP1FM9eRuEvhu9n7aqUneE2mtLM3X/VsNilbE0kp/8AlhaMr9Xo/FeJxUai4BRr8/3Nceexln6eX5jpsf2WlbeoTVWPL4ai/wAvHwuc5WoOLaaaa1TVmmbDAbTqQtuzuuTv9o3cdqUq6tXgpcL6TXdNfqaWYZ/hnMuTj7+Y4yUBbpnWYrs1ve9h57/HcdlUXdwl4GgrYaUW4yi01qmmmvA8+fDY9GHPMuqrx4ffAKP19DDDyvWn6FVmGFiJRMjDBChBx1MMOdRmGGHChgskw5yEZIww4gEsww5UyJ4GGHOZAxmGHIKARhhRvYQWYYRYWyEYYE2DaJhhce0y6NYuehhg6GII6mIwwMKn0TZUNTDD0cTz8rebL/D3nQbY+KP9kfVmGH0OPp8vl/qf/9k="/>
          <p:cNvSpPr>
            <a:spLocks noChangeAspect="1" noChangeArrowheads="1"/>
          </p:cNvSpPr>
          <p:nvPr/>
        </p:nvSpPr>
        <p:spPr bwMode="auto">
          <a:xfrm>
            <a:off x="155575" y="-2095500"/>
            <a:ext cx="699135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160" name="Picture 16" descr="https://i.ytimg.com/vi/fWUMBWwH8Pw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031" y="665131"/>
            <a:ext cx="6044540" cy="529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501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kr.media/static/ba/aimg/2/0/1/201710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687" y="1166771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936" y="1417638"/>
            <a:ext cx="5039096" cy="383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02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svit24.net/images/stories/articles/Tecnology/07-2011/vrem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953036"/>
            <a:ext cx="462915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static12.insales.ru/images/products/1/2463/41822623/large_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072" y="953036"/>
            <a:ext cx="34194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old.vilne.org.ua/images/2013/img/knyzhk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922" y="3809999"/>
            <a:ext cx="47625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114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41</TotalTime>
  <Words>1</Words>
  <Application>Microsoft Office PowerPoint</Application>
  <PresentationFormat>Широкоэкранный</PresentationFormat>
  <Paragraphs>1</Paragraphs>
  <Slides>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8" baseType="lpstr">
      <vt:lpstr>Arial</vt:lpstr>
      <vt:lpstr>Calibri</vt:lpstr>
      <vt:lpstr>La mente</vt:lpstr>
      <vt:lpstr>Мандрівки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Мандрівки </dc:title>
  <dc:creator>Admin</dc:creator>
  <cp:lastModifiedBy>admin</cp:lastModifiedBy>
  <cp:revision>8</cp:revision>
  <dcterms:created xsi:type="dcterms:W3CDTF">2016-04-27T22:20:56Z</dcterms:created>
  <dcterms:modified xsi:type="dcterms:W3CDTF">2016-06-22T08:19:50Z</dcterms:modified>
</cp:coreProperties>
</file>