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7" r:id="rId8"/>
    <p:sldId id="26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002E50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64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2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0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74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53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52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8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3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07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45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4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22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96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B40C-CD78-47EC-B3F6-E106E1953D9E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7E4316-6753-4714-85EE-3E4D4A98F6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2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20_%D1%81%D1%82%D0%BE%D0%BB%D1%96%D1%82%D1%82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1%96%D1%82%D0%B5%D1%80%D0%B0%D1%82%D1%83%D1%80%D0%B0" TargetMode="External"/><Relationship Id="rId2" Type="http://schemas.openxmlformats.org/officeDocument/2006/relationships/hyperlink" Target="https://uk.wikipedia.org/w/index.php?title=%D0%A0%D1%83%D0%B4%D0%BE%D0%BB%D1%8C%D1%84_%D0%9F%D0%B0%D0%BD%D0%B2%D1%96%D1%86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C%D1%83%D0%B7%D0%B8%D0%BA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4447" y="83127"/>
            <a:ext cx="8880165" cy="1175656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buClr>
                <a:srgbClr val="F0A22E"/>
              </a:buClr>
            </a:pPr>
            <a:r>
              <a:rPr lang="uk-UA" sz="23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 - НАЙ</a:t>
            </a:r>
            <a:r>
              <a:rPr lang="uk-UA" sz="23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ЯСКРАВІШЕ  ЛІТЕРАТУРНЕ ЯВИЩЕ</a:t>
            </a:r>
            <a:br>
              <a:rPr lang="uk-UA" sz="23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3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ІІ ПОЛОВИНИ ХХ СТОЛІТТЯ</a:t>
            </a:r>
            <a:endParaRPr lang="uk-UA" sz="23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otrok-ua.ru/fileadmin/user_upload/009/er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231">
            <a:off x="2359801" y="4092831"/>
            <a:ext cx="2628443" cy="240781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stmodern.in.ua/wp-content/uploads/2011/08/dere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788">
            <a:off x="8718917" y="1841139"/>
            <a:ext cx="2855464" cy="274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376">
            <a:off x="6303354" y="4385491"/>
            <a:ext cx="2672826" cy="235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takcent.com/upload/15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07">
            <a:off x="756313" y="1313173"/>
            <a:ext cx="2381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Tcy;&amp;vcy;&amp;iukcy;&amp;rcy; &amp;ncy;&amp;acy; &amp;tcy;&amp;iecy;&amp;mcy;&amp;ucy;: «&amp;Bcy;&amp;ocy;&amp;rcy;&amp;ocy;&amp;tcy;&amp;softcy;&amp;bcy;&amp;acy; &amp;zcy;&amp;acy; &amp;chcy;&amp;icy;&amp;tcy;&amp;acy;&amp;chcy;&amp;acy; &amp;tcy;&amp;acy; &amp;yicy;&amp;yicy; &amp;zcy;&amp;acy;&amp;scy;&amp;ocy;&amp;bcy;&amp;icy; &amp;vcy; &amp;ncy;&amp;ocy;&amp;vcy;&amp;iecy;&amp;lcy;&amp;iukcy;  &amp;Mcy;. &amp;Pcy;&amp;acy;&amp;vcy;&amp;icy;&amp;chcy;&amp;acy; «&amp;Dcy;&amp;acy;&amp;mcy;&amp;acy;&amp;scy;&amp;kcy;&amp;icy;&amp;ncy;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89" y="1425309"/>
            <a:ext cx="2266697" cy="263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670" y="439387"/>
            <a:ext cx="9607138" cy="609204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ігрового стилю</a:t>
            </a:r>
          </a:p>
          <a:p>
            <a:pPr marL="0" lvl="0" indent="0">
              <a:buClr>
                <a:srgbClr val="F0A22E"/>
              </a:buClr>
              <a:buNone/>
            </a:pPr>
            <a:endParaRPr lang="uk-UA" sz="2800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зумисне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химерне переплетення різних стилів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</a:p>
          <a:p>
            <a:pPr marL="0" lvl="0" indent="0">
              <a:buClr>
                <a:srgbClr val="F0A22E"/>
              </a:buClr>
              <a:buNone/>
            </a:pP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стиль художній нерідко вплітаються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науковий, публіцистичний,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</a:p>
          <a:p>
            <a:pPr marL="0" lvl="0" indent="0">
              <a:buClr>
                <a:srgbClr val="F0A22E"/>
              </a:buClr>
              <a:buNone/>
            </a:pP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суміш багатьох традиційних жанрових різновидів</a:t>
            </a: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2" y="475013"/>
            <a:ext cx="9535886" cy="58307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сюжети творів — це легко замасковані алюзії (натяки) на відомі сюжети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</a:p>
          <a:p>
            <a:pPr lvl="0">
              <a:buClr>
                <a:srgbClr val="F0A22E"/>
              </a:buClr>
            </a:pPr>
            <a:endParaRPr lang="uk-UA" sz="2800" b="1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перегуки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сюжетно-композиційному, на образному рівнях</a:t>
            </a:r>
          </a:p>
          <a:p>
            <a:pPr marL="0" lvl="0" indent="0">
              <a:buClr>
                <a:srgbClr val="F0A22E"/>
              </a:buClr>
              <a:buNone/>
            </a:pP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присутній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оповідача</a:t>
            </a:r>
          </a:p>
          <a:p>
            <a:pPr marL="0" lvl="0" indent="0">
              <a:buClr>
                <a:srgbClr val="F0A22E"/>
              </a:buClr>
              <a:buNone/>
            </a:pP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</a:pP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іронічність </a:t>
            </a:r>
            <a:endParaRPr lang="uk-UA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4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5" y="451262"/>
            <a:ext cx="9889568" cy="409698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100" b="1" dirty="0" err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Постмодерні́зм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(після 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модернізму) — </a:t>
            </a: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світоглядно-мистецький</a:t>
            </a:r>
            <a:r>
              <a:rPr lang="uk-UA" sz="3100" b="1" baseline="30000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в останні десятиліття 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0 століття"/>
              </a:rPr>
              <a:t>20 століття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на зміну модернізму. </a:t>
            </a: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 — продукт постіндустріальної </a:t>
            </a:r>
            <a:r>
              <a:rPr lang="uk-UA" sz="31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епохи, </a:t>
            </a:r>
            <a:r>
              <a:rPr lang="uk-UA" sz="31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епохи розпаду цілісного погляду на світ, руйнування систем — світоглядно-філософських, економічних, політичних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3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7558" y="676894"/>
            <a:ext cx="8783782" cy="54388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«постмодернізм» згадується в роботі німецького філософа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Рудольф Панвіц (ще не написана)"/>
              </a:rPr>
              <a:t>Рудольфа </a:t>
            </a:r>
            <a:r>
              <a:rPr lang="uk-UA" sz="2800" b="1" dirty="0" err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Рудольф Панвіц (ще не написана)"/>
              </a:rPr>
              <a:t>Панвіца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Криза європейської культури», 1917)</a:t>
            </a:r>
            <a:b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оширився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наприкінці  1960-х </a:t>
            </a:r>
            <a:r>
              <a:rPr lang="en-US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Спершу в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uk-UA" sz="2800" b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невдовзі — у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ітература"/>
              </a:rPr>
              <a:t>літературі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Музика"/>
              </a:rPr>
              <a:t>музиці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266" y="764275"/>
            <a:ext cx="9416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Постмодернізм, як явище, був виділений в кінці 1980-х років.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sz="3200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філософії постмодернізму відзначається зближення її не з наукою, а з мистецтвом.  </a:t>
            </a:r>
          </a:p>
        </p:txBody>
      </p:sp>
    </p:spTree>
    <p:extLst>
      <p:ext uri="{BB962C8B-B14F-4D97-AF65-F5344CB8AC3E}">
        <p14:creationId xmlns:p14="http://schemas.microsoft.com/office/powerpoint/2010/main" val="428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56260"/>
            <a:ext cx="8911687" cy="1282535"/>
          </a:xfrm>
        </p:spPr>
        <p:txBody>
          <a:bodyPr/>
          <a:lstStyle/>
          <a:p>
            <a:r>
              <a:rPr lang="uk-UA" b="1" dirty="0" smtClean="0">
                <a:solidFill>
                  <a:srgbClr val="003964"/>
                </a:solidFill>
              </a:rPr>
              <a:t>ПИСЬМЕННИКИ – ПОСТМОДЕРНІСТИ</a:t>
            </a:r>
            <a:endParaRPr lang="uk-UA" b="1" dirty="0">
              <a:solidFill>
                <a:srgbClr val="003964"/>
              </a:solidFill>
            </a:endParaRPr>
          </a:p>
        </p:txBody>
      </p:sp>
      <p:pic>
        <p:nvPicPr>
          <p:cNvPr id="2050" name="Picture 2" descr="http://img.lenta.ru/articles/2012/01/06/eco/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5" y="1195252"/>
            <a:ext cx="2568712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vich.h16.ru/5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23" y="997527"/>
            <a:ext cx="2375064" cy="333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riefly.ru/static/authors/zjuski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81" y="1195252"/>
            <a:ext cx="2207969" cy="264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5647" y="3526972"/>
            <a:ext cx="2185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i="1" dirty="0" err="1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Умберто</a:t>
            </a:r>
            <a:r>
              <a:rPr lang="uk-UA" sz="2300" b="1" i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Еко</a:t>
            </a:r>
            <a:endParaRPr lang="uk-UA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3222" y="3844661"/>
            <a:ext cx="2498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Патрік </a:t>
            </a:r>
            <a:r>
              <a:rPr lang="uk-UA" sz="2300" b="1" i="1" dirty="0" err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Зюскінд</a:t>
            </a:r>
            <a:endParaRPr lang="uk-UA" sz="2300" b="1" i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3294" y="4594279"/>
            <a:ext cx="27362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Милорад </a:t>
            </a:r>
            <a:r>
              <a:rPr lang="uk-UA" sz="2300" b="1" i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Павич</a:t>
            </a:r>
            <a:endParaRPr lang="uk-UA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www.businessclass.md/materials/2013/04/26/1366965388_81867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78" y="1043556"/>
            <a:ext cx="3076613" cy="380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9372212" y="4956407"/>
            <a:ext cx="24537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300" b="1" i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Мілан </a:t>
            </a:r>
            <a:r>
              <a:rPr lang="uk-UA" sz="2300" b="1" i="1" dirty="0" err="1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Кундера</a:t>
            </a:r>
            <a:endParaRPr lang="uk-UA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://biblioteca.pp.ua/wp-content/uploads/2013/06/%D0%91%D1%80%D0%BE%D0%B4%D1%81%D0%BA%D0%B8%D0%B9-%D0%98%D0%BE%D1%81%D0%B8%D1%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7" y="4333159"/>
            <a:ext cx="3725313" cy="24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3256" y="6227944"/>
            <a:ext cx="31825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Йосип Бродський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66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9" y="234530"/>
            <a:ext cx="8154244" cy="69654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endParaRPr lang="uk-UA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postmodern.in.ua/wp-content/uploads/2012/04/praga-drunk-hou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18" y="1264555"/>
            <a:ext cx="4069058" cy="32459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0670" y="4510478"/>
            <a:ext cx="3135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«Танцюючий дім»</a:t>
            </a:r>
          </a:p>
        </p:txBody>
      </p:sp>
      <p:pic>
        <p:nvPicPr>
          <p:cNvPr id="3076" name="Picture 4" descr="&amp;Zcy;&amp;dcy;&amp;acy;&amp;ncy;&amp;icy;&amp;yacy;-&amp;scy;&amp;kcy;&amp;ucy;&amp;lcy;&amp;softcy;&amp;pcy;&amp;tcy;&amp;ucy;&amp;rcy;&amp;ycy;, &amp;ucy;&amp;kcy;&amp;rcy;&amp;acy;&amp;scy;&amp;icy;&amp;vcy;&amp;shcy;&amp;icy;&amp;iecy; &amp;mcy;&amp;icy;&amp;rcy;. &amp;Zcy;&amp;acy;&amp;kcy;&amp;ocy;&amp;ncy;&amp;ocy;&amp;dcy;&amp;acy;&amp;tcy;&amp;iecy;&amp;lcy;&amp;softcy; &amp;scy;&amp;ocy;&amp;vcy;&amp;rcy;&amp;iecy;&amp;mcy;&amp;iecy;&amp;ncy;&amp;ncy;&amp;ocy;&amp;gcy;&amp;ocy;  &amp;acy;&amp;rcy;&amp;khcy;&amp;icy;&amp;tcy;&amp;iecy;&amp;kcy;&amp;tcy;&amp;ucy;&amp;rcy;&amp;ncy;&amp;ocy;&amp;gcy;&amp;ocy; &amp;scy;&amp;tcy;&amp;icy;&amp;lcy;&amp;yacy; &amp;Scy;&amp;acy;&amp;ncy;&amp;tcy;&amp;softcy;&amp;yacy;&amp;gcy;&amp;ocy; &amp;Kcy;&amp;acy;&amp;lcy;&amp;acy;&amp;tcy;&amp;rcy;&amp;a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6" y="1320653"/>
            <a:ext cx="4548249" cy="31337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8926" y="4536996"/>
            <a:ext cx="4940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Оперний</a:t>
            </a:r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театр, Тенерифе, </a:t>
            </a:r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9460" y="5605153"/>
            <a:ext cx="604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налаштований</a:t>
            </a:r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техніцизму</a:t>
            </a:r>
            <a:endParaRPr lang="uk-UA" sz="2400" b="1" i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431" y="273132"/>
            <a:ext cx="9450181" cy="938151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endParaRPr lang="uk-UA" dirty="0"/>
          </a:p>
        </p:txBody>
      </p:sp>
      <p:pic>
        <p:nvPicPr>
          <p:cNvPr id="4104" name="Picture 8" descr="http://rejump.ru/uploads/images/2010/08/11/3/my_lovely_sarah_by_phoenixvec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3356" y="1068779"/>
            <a:ext cx="3420093" cy="418011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41.media.tumblr.com/tumblr_lta1g28BYb1r04jq2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7" y="1211283"/>
            <a:ext cx="4044547" cy="44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&amp;Kcy;&amp;acy;&amp;rcy;&amp;tcy;&amp;icy;&amp;ncy;&amp;kcy;&amp;icy; &amp;pcy;&amp;ocy; &amp;zcy;&amp;acy;&amp;pcy;&amp;rcy;&amp;ocy;&amp;scy;&amp;ucy; &amp;ocy;&amp;pcy;-&amp;acy;&amp;rcy;&amp;tcy; &amp;vcy; &amp;zhcy;&amp;icy;&amp;vcy;&amp;ocy;&amp;pcy;&amp;icy;&amp;s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AutoShape 14" descr="&amp;Kcy;&amp;acy;&amp;rcy;&amp;tcy;&amp;icy;&amp;ncy;&amp;kcy;&amp;icy; &amp;pcy;&amp;ocy; &amp;zcy;&amp;acy;&amp;pcy;&amp;rcy;&amp;ocy;&amp;scy;&amp;ucy; &amp;ocy;&amp;pcy;-&amp;acy;&amp;rcy;&amp;tcy; &amp;vcy; &amp;zhcy;&amp;icy;&amp;vcy;&amp;ocy;&amp;pcy;&amp;icy;&amp;s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1" y="962226"/>
            <a:ext cx="3548146" cy="377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flipH="1">
            <a:off x="8443356" y="5637382"/>
            <a:ext cx="3206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Мінімалізм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25046" y="4891238"/>
            <a:ext cx="2648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err="1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uk-UA" sz="28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арт</a:t>
            </a:r>
            <a:endParaRPr lang="uk-UA" sz="2800" i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75" y="5937676"/>
            <a:ext cx="378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Граффіті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697" y="106879"/>
            <a:ext cx="8903916" cy="638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002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Мурали</a:t>
            </a:r>
            <a:r>
              <a:rPr lang="uk-UA" b="1" dirty="0" smtClean="0">
                <a:solidFill>
                  <a:srgbClr val="002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Київ</a:t>
            </a:r>
            <a:endParaRPr lang="uk-UA" b="1" dirty="0">
              <a:solidFill>
                <a:srgbClr val="002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kyiv1.org/pics1/a0-1448611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69" y="7453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62" y="3883230"/>
            <a:ext cx="5094514" cy="2838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6" y="304912"/>
            <a:ext cx="4715390" cy="3185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9869" y="5106391"/>
            <a:ext cx="241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E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Франція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66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190" y="273132"/>
            <a:ext cx="8951417" cy="73627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 постмодернізму</a:t>
            </a:r>
            <a:endParaRPr lang="uk-UA" sz="1800" b="1" dirty="0">
              <a:solidFill>
                <a:srgbClr val="003964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1615044" y="1009403"/>
            <a:ext cx="9699563" cy="532933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 незалежної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особистості</a:t>
            </a:r>
          </a:p>
          <a:p>
            <a:pPr marL="0" indent="0">
              <a:buNone/>
            </a:pPr>
            <a:endParaRPr lang="uk-UA" sz="2800" b="1" dirty="0" smtClean="0">
              <a:solidFill>
                <a:srgbClr val="00396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отяг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міфу</a:t>
            </a:r>
          </a:p>
          <a:p>
            <a:pPr marL="0" indent="0">
              <a:buNone/>
            </a:pPr>
            <a:endParaRPr lang="uk-UA" sz="2800" b="1" dirty="0" smtClean="0">
              <a:solidFill>
                <a:srgbClr val="00396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поєднання 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протилежних </a:t>
            </a:r>
            <a:r>
              <a:rPr lang="uk-UA" sz="2800" b="1" dirty="0" err="1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істин</a:t>
            </a:r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багатьох 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людей, націй, культур, релігій, </a:t>
            </a:r>
            <a:r>
              <a:rPr lang="uk-UA" sz="2800" b="1" dirty="0" err="1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філософій</a:t>
            </a:r>
            <a:endParaRPr lang="uk-UA" sz="2800" b="1" dirty="0" smtClean="0">
              <a:solidFill>
                <a:srgbClr val="00396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396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життя як абсурд</a:t>
            </a:r>
            <a: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39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178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ПОСТМОДЕРНІЗМ - НАЙЯСКРАВІШЕ  ЛІТЕРАТУРНЕ ЯВИЩЕ  ІІ ПОЛОВИНИ ХХ СТОЛІТТЯ</vt:lpstr>
      <vt:lpstr>Постмодерні́зм (після модернізму) — світоглядно-мистецький напрям, що в останні десятиліття 20 століття приходить на зміну модернізму.   Цей напрям — продукт постіндустріальної епохи, епохи розпаду цілісного погляду на світ, руйнування систем — світоглядно-філософських, економічних, політичних.</vt:lpstr>
      <vt:lpstr>Вперше термін «постмодернізм» згадується в роботі німецького філософа Рудольфа Панвіца («Криза європейської культури», 1917)  Поширився він лише наприкінці  1960-х pp. Спершу в архітектурі,  а невдовзі — у літературі, живопису та музиці. </vt:lpstr>
      <vt:lpstr>Презентация PowerPoint</vt:lpstr>
      <vt:lpstr>ПИСЬМЕННИКИ – ПОСТМОДЕРНІСТИ</vt:lpstr>
      <vt:lpstr>Архітектура</vt:lpstr>
      <vt:lpstr>Живопис</vt:lpstr>
      <vt:lpstr>Мурали. Київ</vt:lpstr>
      <vt:lpstr> Риси постмодернізму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ПОСТМОДЕРНІЗМ</dc:title>
  <dc:creator>Admin</dc:creator>
  <cp:lastModifiedBy>admin</cp:lastModifiedBy>
  <cp:revision>49</cp:revision>
  <dcterms:created xsi:type="dcterms:W3CDTF">2016-04-24T15:16:43Z</dcterms:created>
  <dcterms:modified xsi:type="dcterms:W3CDTF">2016-06-22T08:01:39Z</dcterms:modified>
</cp:coreProperties>
</file>