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1" r:id="rId5"/>
    <p:sldId id="262" r:id="rId6"/>
    <p:sldId id="257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43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482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88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6183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40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6332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9206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813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83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4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80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3651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505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34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202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55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8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F8424CC-77C3-4541-A9D1-CF224AB4EF67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7EC6D-C69E-41FA-93C4-7B06D49772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1297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5655" y="1050879"/>
            <a:ext cx="6728346" cy="2810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1000"/>
              </a:spcAft>
            </a:pPr>
            <a:r>
              <a:rPr lang="uk-UA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Група «Літературознавці»</a:t>
            </a:r>
          </a:p>
          <a:p>
            <a:pPr algn="ctr">
              <a:lnSpc>
                <a:spcPct val="107000"/>
              </a:lnSpc>
              <a:spcAft>
                <a:spcPts val="1000"/>
              </a:spcAft>
            </a:pPr>
            <a:r>
              <a:rPr lang="uk-UA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чому полягає  довершеність  роману  Альбера Камю «Чума»?</a:t>
            </a:r>
          </a:p>
        </p:txBody>
      </p:sp>
    </p:spTree>
    <p:extLst>
      <p:ext uri="{BB962C8B-B14F-4D97-AF65-F5344CB8AC3E}">
        <p14:creationId xmlns:p14="http://schemas.microsoft.com/office/powerpoint/2010/main" val="3003970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5217" y="272955"/>
            <a:ext cx="10249469" cy="5804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000"/>
              </a:spcAft>
            </a:pPr>
            <a:r>
              <a:rPr lang="uk-UA" sz="44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Екзистенціалізм</a:t>
            </a:r>
            <a:r>
              <a:rPr lang="uk-UA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літературна  течія, яка виникла в 30-ті роки ХХ ст. </a:t>
            </a:r>
          </a:p>
          <a:p>
            <a:pPr algn="ctr">
              <a:lnSpc>
                <a:spcPct val="107000"/>
              </a:lnSpc>
              <a:spcAft>
                <a:spcPts val="1000"/>
              </a:spcAft>
            </a:pPr>
            <a:r>
              <a:rPr lang="uk-UA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Письменники відображали:</a:t>
            </a:r>
          </a:p>
          <a:p>
            <a:pPr marL="571500" indent="-5715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духовну кризу</a:t>
            </a:r>
          </a:p>
          <a:p>
            <a:pPr marL="571500" indent="-5715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відчуття втрати сенсу буття</a:t>
            </a:r>
          </a:p>
          <a:p>
            <a:pPr marL="571500" indent="-5715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трагізм життя людини, самотність</a:t>
            </a:r>
          </a:p>
          <a:p>
            <a:pPr marL="571500" indent="-5715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ситуацію вибору в «межовій ситуації»  </a:t>
            </a:r>
          </a:p>
        </p:txBody>
      </p:sp>
    </p:spTree>
    <p:extLst>
      <p:ext uri="{BB962C8B-B14F-4D97-AF65-F5344CB8AC3E}">
        <p14:creationId xmlns:p14="http://schemas.microsoft.com/office/powerpoint/2010/main" val="320289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3582" y="368489"/>
            <a:ext cx="10385946" cy="5146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1000"/>
              </a:spcAft>
            </a:pPr>
            <a:r>
              <a:rPr lang="uk-UA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Країни, у яких  поширився екзистенціалізм:</a:t>
            </a:r>
          </a:p>
          <a:p>
            <a:pPr marL="457200" indent="-4572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Франція  (</a:t>
            </a:r>
            <a:r>
              <a:rPr lang="uk-UA" sz="3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А.Камю</a:t>
            </a: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Жан Поль Сартр)</a:t>
            </a:r>
          </a:p>
          <a:p>
            <a:pPr marL="457200" indent="-4572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Іспанія ( Мігель де </a:t>
            </a:r>
            <a:r>
              <a:rPr lang="uk-UA" sz="3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Унамуно</a:t>
            </a: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indent="-4572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США (</a:t>
            </a:r>
            <a:r>
              <a:rPr lang="uk-UA" sz="3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Мейлер</a:t>
            </a: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Джордж </a:t>
            </a:r>
            <a:r>
              <a:rPr lang="uk-UA" sz="3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Болдуін</a:t>
            </a: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457200" indent="-4572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Велика Британія (Вільям  Голдінг)</a:t>
            </a:r>
          </a:p>
          <a:p>
            <a:pPr marL="457200" indent="-4572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Японія (Кобо </a:t>
            </a:r>
            <a:r>
              <a:rPr lang="uk-UA" sz="36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Абе</a:t>
            </a:r>
            <a:r>
              <a:rPr lang="uk-UA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uk-UA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982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1085" y="210911"/>
            <a:ext cx="10890915" cy="5274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1000"/>
              </a:spcAft>
            </a:pPr>
            <a:r>
              <a:rPr lang="uk-UA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Риси екзистенціалізму в </a:t>
            </a:r>
            <a:r>
              <a:rPr lang="uk-UA" sz="4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романі:</a:t>
            </a:r>
          </a:p>
          <a:p>
            <a:pPr marL="571500" indent="-5715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Зображення межової ситуації, яка ставить людину перед моральним вибором</a:t>
            </a:r>
          </a:p>
          <a:p>
            <a:pPr marL="571500" indent="-5715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Набуває рис притчі</a:t>
            </a:r>
          </a:p>
          <a:p>
            <a:pPr marL="571500" indent="-5715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Звернення до міфологічних сюжетів і образів</a:t>
            </a:r>
          </a:p>
          <a:p>
            <a:pPr marL="571500" indent="-5715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Змалювання мужньої людини</a:t>
            </a:r>
          </a:p>
          <a:p>
            <a:pPr marL="571500" indent="-5715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Пошук справжніх духовних цінностей</a:t>
            </a:r>
          </a:p>
          <a:p>
            <a:pPr marL="571500" indent="-571500">
              <a:lnSpc>
                <a:spcPct val="107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uk-UA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Створення моделей «абсурдності світу»</a:t>
            </a:r>
            <a:endParaRPr lang="uk-UA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800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6980" y="583021"/>
            <a:ext cx="99901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Абсурд -</a:t>
            </a:r>
            <a:r>
              <a:rPr lang="ru-RU" sz="3200" dirty="0">
                <a:solidFill>
                  <a:srgbClr val="000000"/>
                </a:solidFill>
                <a:latin typeface="arial" panose="020B0604020202020204" pitchFamily="34" charset="0"/>
              </a:rPr>
              <a:t> 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безглуздя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нісенітниця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суперечить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усталеній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Межова ситуація - </a:t>
            </a:r>
            <a:r>
              <a:rPr lang="ru-RU" sz="3200" dirty="0" err="1" smtClean="0">
                <a:latin typeface="Times New Roman" panose="02020603050405020304" pitchFamily="18" charset="0"/>
              </a:rPr>
              <a:t>це</a:t>
            </a:r>
            <a:r>
              <a:rPr lang="ru-RU" sz="3200" dirty="0" smtClean="0">
                <a:latin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</a:rPr>
              <a:t>ситуація</a:t>
            </a:r>
            <a:r>
              <a:rPr lang="ru-RU" sz="3200" dirty="0">
                <a:latin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</a:rPr>
              <a:t>боротьби</a:t>
            </a:r>
            <a:r>
              <a:rPr lang="ru-RU" sz="3200" dirty="0">
                <a:latin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</a:rPr>
              <a:t>страждання</a:t>
            </a:r>
            <a:r>
              <a:rPr lang="ru-RU" sz="3200" dirty="0">
                <a:latin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</a:rPr>
              <a:t>хвороби</a:t>
            </a:r>
            <a:r>
              <a:rPr lang="ru-RU" sz="3200" dirty="0">
                <a:latin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</a:rPr>
              <a:t>втрати</a:t>
            </a:r>
            <a:r>
              <a:rPr lang="ru-RU" sz="3200" dirty="0" smtClean="0">
                <a:latin typeface="Times New Roman" panose="02020603050405020304" pitchFamily="18" charset="0"/>
              </a:rPr>
              <a:t>,  </a:t>
            </a:r>
            <a:r>
              <a:rPr lang="ru-RU" sz="3200" dirty="0" err="1" smtClean="0">
                <a:latin typeface="Times New Roman" panose="02020603050405020304" pitchFamily="18" charset="0"/>
              </a:rPr>
              <a:t>загроза</a:t>
            </a:r>
            <a:r>
              <a:rPr lang="ru-RU" sz="3200" dirty="0" smtClean="0">
                <a:latin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</a:rPr>
              <a:t>смерті</a:t>
            </a:r>
            <a:r>
              <a:rPr lang="ru-RU" sz="3200" dirty="0" smtClean="0">
                <a:latin typeface="Times New Roman" panose="02020603050405020304" pitchFamily="18" charset="0"/>
              </a:rPr>
              <a:t>.</a:t>
            </a:r>
          </a:p>
          <a:p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Стоїцизм -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моральна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котра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витриманість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суворе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сподівань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щастя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гідну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будь-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0082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5594" y="2133843"/>
            <a:ext cx="9580727" cy="2591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1000"/>
              </a:spcAft>
            </a:pPr>
            <a:r>
              <a:rPr lang="uk-UA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Дайте відповідь на запитання:</a:t>
            </a:r>
          </a:p>
          <a:p>
            <a:pPr algn="ctr">
              <a:lnSpc>
                <a:spcPct val="107000"/>
              </a:lnSpc>
              <a:spcAft>
                <a:spcPts val="1000"/>
              </a:spcAft>
            </a:pPr>
            <a:r>
              <a:rPr lang="uk-UA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«Чи </a:t>
            </a:r>
            <a:r>
              <a:rPr lang="uk-UA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можна назвати життя людини</a:t>
            </a:r>
            <a:r>
              <a:rPr lang="uk-UA" sz="4800" dirty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800" dirty="0" smtClean="0">
                <a:solidFill>
                  <a:prstClr val="white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абсурдним</a:t>
            </a:r>
            <a:r>
              <a:rPr lang="uk-UA" sz="4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?»</a:t>
            </a:r>
            <a:endParaRPr lang="uk-UA" sz="4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6511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281</TotalTime>
  <Words>140</Words>
  <Application>Microsoft Office PowerPoint</Application>
  <PresentationFormat>Широкоэкранный</PresentationFormat>
  <Paragraphs>28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Arial</vt:lpstr>
      <vt:lpstr>Calibri</vt:lpstr>
      <vt:lpstr>Century Gothic</vt:lpstr>
      <vt:lpstr>Times New Roman</vt:lpstr>
      <vt:lpstr>Wingdings</vt:lpstr>
      <vt:lpstr>Wingdings 3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15</cp:revision>
  <dcterms:created xsi:type="dcterms:W3CDTF">2016-03-16T08:57:37Z</dcterms:created>
  <dcterms:modified xsi:type="dcterms:W3CDTF">2016-03-28T09:39:28Z</dcterms:modified>
</cp:coreProperties>
</file>