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2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5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94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31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500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1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96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30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7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6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3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7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34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9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7A50ED2-64D6-4EBE-80F5-FA40C2DC0326}" type="datetimeFigureOut">
              <a:rPr lang="ru-RU" smtClean="0"/>
              <a:t>22.06.2016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C381084-B8E8-4791-8E40-A737C2F08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5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723333"/>
            <a:ext cx="8825658" cy="1078172"/>
          </a:xfrm>
        </p:spPr>
        <p:txBody>
          <a:bodyPr/>
          <a:lstStyle/>
          <a:p>
            <a:pPr algn="ctr"/>
            <a:r>
              <a:rPr lang="uk-UA" dirty="0" smtClean="0"/>
              <a:t>Група «Літописці»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344" y="1801505"/>
            <a:ext cx="10167582" cy="1514902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Як вижити  в надзвичайних  (межових) ситуаціях?</a:t>
            </a:r>
          </a:p>
        </p:txBody>
      </p:sp>
      <p:pic>
        <p:nvPicPr>
          <p:cNvPr id="4098" name="Picture 2" descr="http://polynet.com.ua/images/Chto_takoe_ekologicheskaya_katastro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40" y="3107068"/>
            <a:ext cx="3962400" cy="297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0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7104" y="559558"/>
            <a:ext cx="10263117" cy="4553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endParaRPr lang="uk-UA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Проблемне питання:</a:t>
            </a: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таке світове зло?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57150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uk-UA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uk-UA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4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627" y="418881"/>
            <a:ext cx="9894627" cy="4370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Хвороба </a:t>
            </a:r>
          </a:p>
          <a:p>
            <a:pPr lvl="0">
              <a:lnSpc>
                <a:spcPct val="107000"/>
              </a:lnSpc>
              <a:spcAft>
                <a:spcPts val="100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Чума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інфекційне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захворювання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вражає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щурів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гризунів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людей. Вона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викликається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мікробом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pestis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Блохи,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паразитують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гризунах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переносять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хворобу і на людей,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кусаючи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8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177421"/>
            <a:ext cx="10795379" cy="541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Війна</a:t>
            </a: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романі зображена ІІ світова війна,</a:t>
            </a: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 охопила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країну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(80%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Воєнні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відбувалися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збройних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мобілізовано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110 млн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50-55 млн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них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загинуло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фронтах 27 млн.</a:t>
            </a:r>
            <a:endParaRPr lang="uk-UA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354841"/>
            <a:ext cx="9976514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Антигуманні ідеології та їх носії -(фашизм, Гітлер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Сталін, Муссоліні, Франко, сучасні ультраправі партії в Австрії, Італії)</a:t>
            </a:r>
          </a:p>
        </p:txBody>
      </p:sp>
      <p:pic>
        <p:nvPicPr>
          <p:cNvPr id="1030" name="Picture 6" descr="http://knig.org.ua/wp-content/uploads/2012/08/%D0%99%D0%BE%D1%81%D0%B8%D1%84-%D0%A1%D1%82%D0%B0%D0%BB%D1%96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89" y="3403515"/>
            <a:ext cx="2238375" cy="29622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Картинки по запросу фото диктатора франко іспан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6" descr="Картинки по запросу фото диктатора франко іспан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https://pp.vk.me/c622024/v622024592/41697/yrlokNKDc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69" y="2968946"/>
            <a:ext cx="2714625" cy="3330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037307"/>
            <a:ext cx="3060727" cy="31701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898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4070" y="596916"/>
            <a:ext cx="4279870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Тероризм: Сирія Туреччина Бельгія</a:t>
            </a:r>
            <a:endParaRPr lang="uk-UA" sz="4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Картинки по запросу фото террориз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kob.in.ua/pictures/terorizma_vigod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375" y="757545"/>
            <a:ext cx="3575146" cy="4742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russia-on.ru/wp-content/uploads/2016/01/%D1%82%D0%B5%D1%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01" y="3419351"/>
            <a:ext cx="3810000" cy="330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dialog.ua/images/news/news_view/dd5b986d978a7ffa2b6b755467737c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261" y="1126034"/>
            <a:ext cx="3104707" cy="330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7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1647" y="4009784"/>
            <a:ext cx="6068703" cy="212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endParaRPr lang="uk-UA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endParaRPr lang="uk-UA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000"/>
              </a:spcAft>
            </a:pPr>
            <a:endParaRPr lang="uk-UA" sz="36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7" y="1009660"/>
            <a:ext cx="3745679" cy="2279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5126" y="3234652"/>
            <a:ext cx="761747" cy="1790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uk-UA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1647" y="129632"/>
            <a:ext cx="5904932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Природні катастрофи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thekievtimes.ua/wp-content/uploads/2013/12/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14" y="811372"/>
            <a:ext cx="4585207" cy="268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природні катастрофи  фото во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44" y="4009784"/>
            <a:ext cx="3616656" cy="258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cikavo.com/images2/2009/03/30/img_1274990369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3871" y="3894429"/>
            <a:ext cx="4171950" cy="292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0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4715" y="341195"/>
            <a:ext cx="7671276" cy="1406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Техногенні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катастрофи</a:t>
            </a:r>
          </a:p>
          <a:p>
            <a:pPr lvl="0" algn="ctr">
              <a:lnSpc>
                <a:spcPct val="107000"/>
              </a:lnSpc>
              <a:spcAft>
                <a:spcPts val="1000"/>
              </a:spcAft>
            </a:pPr>
            <a:endParaRPr lang="uk-UA" sz="36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ртинки по запросу техногенні  катастрофи 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i.tyzhden.ua/content/photoalbum/2013/march/31/katastrofa/ozhidiv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2" y="880499"/>
            <a:ext cx="3872962" cy="287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newukraineinstitute.org/media/news/529/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848" y="918140"/>
            <a:ext cx="2857500" cy="287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ccidents.at.ua/_pu/0/610095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40" y="225274"/>
            <a:ext cx="33337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konspekta.net/studopediaorg/baza12/2597961619878.files/image0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43" y="3913494"/>
            <a:ext cx="4730450" cy="282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7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979" y="559559"/>
            <a:ext cx="10426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</a:p>
          <a:p>
            <a:pPr algn="ctr">
              <a:lnSpc>
                <a:spcPct val="20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Допишіть  речення.</a:t>
            </a:r>
          </a:p>
          <a:p>
            <a:pPr>
              <a:lnSpc>
                <a:spcPct val="200000"/>
              </a:lnSpc>
            </a:pP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щоб вижити  морально і фізично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 </a:t>
            </a:r>
            <a:r>
              <a:rPr lang="uk-UA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необхідно...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4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285</TotalTime>
  <Words>130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Ион (конференц-зал)</vt:lpstr>
      <vt:lpstr>Група «Літописці»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Літописці чуми</dc:title>
  <dc:creator>admin</dc:creator>
  <cp:lastModifiedBy>admin</cp:lastModifiedBy>
  <cp:revision>33</cp:revision>
  <dcterms:created xsi:type="dcterms:W3CDTF">2016-03-28T06:11:42Z</dcterms:created>
  <dcterms:modified xsi:type="dcterms:W3CDTF">2016-06-22T07:45:57Z</dcterms:modified>
</cp:coreProperties>
</file>