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82" r:id="rId3"/>
    <p:sldId id="257" r:id="rId4"/>
    <p:sldId id="260" r:id="rId5"/>
    <p:sldId id="261" r:id="rId6"/>
    <p:sldId id="259" r:id="rId7"/>
    <p:sldId id="281" r:id="rId8"/>
    <p:sldId id="267" r:id="rId9"/>
    <p:sldId id="268" r:id="rId10"/>
    <p:sldId id="270" r:id="rId11"/>
    <p:sldId id="271" r:id="rId12"/>
    <p:sldId id="273" r:id="rId13"/>
    <p:sldId id="274" r:id="rId14"/>
    <p:sldId id="276" r:id="rId15"/>
    <p:sldId id="28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9AAE4-483E-46AE-82F5-40806B6BBF13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F4964-B9DC-4E8A-96D9-EE8509943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43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F4964-B9DC-4E8A-96D9-EE850994329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974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7B9E-722A-43E0-8ADE-78118B14DE73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CD6D-B62F-4421-A278-E298FD3C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04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7B9E-722A-43E0-8ADE-78118B14DE73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CD6D-B62F-4421-A278-E298FD3C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627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7B9E-722A-43E0-8ADE-78118B14DE73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CD6D-B62F-4421-A278-E298FD3C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96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7B9E-722A-43E0-8ADE-78118B14DE73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CD6D-B62F-4421-A278-E298FD3C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44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7B9E-722A-43E0-8ADE-78118B14DE73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CD6D-B62F-4421-A278-E298FD3C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999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7B9E-722A-43E0-8ADE-78118B14DE73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CD6D-B62F-4421-A278-E298FD3C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01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7B9E-722A-43E0-8ADE-78118B14DE73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CD6D-B62F-4421-A278-E298FD3C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078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7B9E-722A-43E0-8ADE-78118B14DE73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CD6D-B62F-4421-A278-E298FD3C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319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7B9E-722A-43E0-8ADE-78118B14DE73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CD6D-B62F-4421-A278-E298FD3C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782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7B9E-722A-43E0-8ADE-78118B14DE73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CD6D-B62F-4421-A278-E298FD3C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041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7B9E-722A-43E0-8ADE-78118B14DE73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CD6D-B62F-4421-A278-E298FD3C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771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67B9E-722A-43E0-8ADE-78118B14DE73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ACD6D-B62F-4421-A278-E298FD3C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6112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solidFill>
            <a:srgbClr val="0070C0">
              <a:alpha val="47000"/>
            </a:srgbClr>
          </a:solidFill>
        </p:spPr>
        <p:txBody>
          <a:bodyPr>
            <a:normAutofit fontScale="90000"/>
          </a:bodyPr>
          <a:lstStyle/>
          <a:p>
            <a:r>
              <a:rPr lang="uk-UA" b="1" dirty="0" smtClean="0"/>
              <a:t>Хроніка одного злочину – </a:t>
            </a:r>
            <a:br>
              <a:rPr lang="uk-UA" b="1" dirty="0" smtClean="0"/>
            </a:br>
            <a:r>
              <a:rPr lang="uk-UA" b="1" dirty="0" smtClean="0"/>
              <a:t> чуми ХХІ століття 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Україна</a:t>
            </a:r>
          </a:p>
          <a:p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2014-201? р. р.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55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74608" y="867602"/>
            <a:ext cx="35535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За </a:t>
            </a:r>
            <a:r>
              <a:rPr lang="ru-RU" sz="3200" b="1" dirty="0" smtClean="0">
                <a:latin typeface="Georgia" panose="02040502050405020303" pitchFamily="18" charset="0"/>
              </a:rPr>
              <a:t>часу АТО </a:t>
            </a:r>
            <a:r>
              <a:rPr lang="ru-RU" sz="3200" b="1" dirty="0">
                <a:latin typeface="Georgia" panose="02040502050405020303" pitchFamily="18" charset="0"/>
              </a:rPr>
              <a:t>в </a:t>
            </a:r>
            <a:r>
              <a:rPr lang="ru-RU" sz="3200" b="1" dirty="0" err="1" smtClean="0">
                <a:latin typeface="Georgia" panose="02040502050405020303" pitchFamily="18" charset="0"/>
              </a:rPr>
              <a:t>Україні</a:t>
            </a:r>
            <a:endParaRPr lang="ru-RU" sz="3200" b="1" dirty="0" smtClean="0">
              <a:latin typeface="Georgia" panose="02040502050405020303" pitchFamily="18" charset="0"/>
            </a:endParaRPr>
          </a:p>
          <a:p>
            <a:pPr algn="ctr"/>
            <a:r>
              <a:rPr lang="ru-RU" sz="3200" b="1" dirty="0">
                <a:latin typeface="Georgia" panose="02040502050405020303" pitchFamily="18" charset="0"/>
              </a:rPr>
              <a:t>с</a:t>
            </a:r>
            <a:r>
              <a:rPr lang="ru-RU" sz="3200" b="1" dirty="0" smtClean="0">
                <a:latin typeface="Georgia" panose="02040502050405020303" pitchFamily="18" charset="0"/>
              </a:rPr>
              <a:t>формовано</a:t>
            </a:r>
          </a:p>
          <a:p>
            <a:pPr algn="ctr"/>
            <a:r>
              <a:rPr lang="ru-RU" sz="3200" b="1" dirty="0" err="1" smtClean="0">
                <a:latin typeface="Georgia" panose="02040502050405020303" pitchFamily="18" charset="0"/>
              </a:rPr>
              <a:t>біля</a:t>
            </a:r>
            <a:r>
              <a:rPr lang="ru-RU" sz="3200" b="1" dirty="0" smtClean="0">
                <a:latin typeface="Georgia" panose="02040502050405020303" pitchFamily="18" charset="0"/>
              </a:rPr>
              <a:t>  40 </a:t>
            </a:r>
            <a:r>
              <a:rPr lang="ru-RU" sz="3200" b="1" dirty="0" err="1" smtClean="0">
                <a:latin typeface="Georgia" panose="02040502050405020303" pitchFamily="18" charset="0"/>
              </a:rPr>
              <a:t>добровільних</a:t>
            </a:r>
            <a:r>
              <a:rPr lang="ru-RU" sz="3200" b="1" dirty="0" smtClean="0">
                <a:latin typeface="Georgia" panose="02040502050405020303" pitchFamily="18" charset="0"/>
              </a:rPr>
              <a:t> </a:t>
            </a:r>
            <a:r>
              <a:rPr lang="ru-RU" sz="3200" b="1" dirty="0" err="1" smtClean="0">
                <a:latin typeface="Georgia" panose="02040502050405020303" pitchFamily="18" charset="0"/>
              </a:rPr>
              <a:t>батальйонів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9" y="284471"/>
            <a:ext cx="7601803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1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ocus.ua/files/fotonews/yw/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75" y="264420"/>
            <a:ext cx="9198591" cy="554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flipH="1">
            <a:off x="2647665" y="6045958"/>
            <a:ext cx="67829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latin typeface="Arial" panose="020B0604020202020204" pitchFamily="34" charset="0"/>
              </a:rPr>
              <a:t>Народний</a:t>
            </a:r>
            <a:r>
              <a:rPr lang="ru-RU" sz="4000" b="1" dirty="0" smtClean="0">
                <a:latin typeface="Arial" panose="020B0604020202020204" pitchFamily="34" charset="0"/>
              </a:rPr>
              <a:t> </a:t>
            </a:r>
            <a:r>
              <a:rPr lang="ru-RU" sz="4000" b="1" dirty="0" err="1" smtClean="0">
                <a:latin typeface="Arial" panose="020B0604020202020204" pitchFamily="34" charset="0"/>
              </a:rPr>
              <a:t>тил</a:t>
            </a:r>
            <a:endParaRPr lang="ru-RU" sz="4000" b="1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ar.volyn.ua/wp-content/uploads/2016/03/nadya-savchenko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1" y="464024"/>
            <a:ext cx="5104265" cy="550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07725" y="110081"/>
            <a:ext cx="58821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latin typeface="GothamProRegular"/>
              </a:rPr>
              <a:t>НЕСКОРЕНА НАДІЯ</a:t>
            </a:r>
            <a:endParaRPr lang="ru-RU" sz="4000" b="1" dirty="0"/>
          </a:p>
        </p:txBody>
      </p:sp>
      <p:pic>
        <p:nvPicPr>
          <p:cNvPr id="4102" name="Picture 6" descr="http://www.polradio.pl/8a506b29-5e9b-4e6c-a824-569e1fad9b83.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230" y="1273934"/>
            <a:ext cx="6315075" cy="388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2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482" y="996287"/>
            <a:ext cx="5813946" cy="46675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1" y="996287"/>
            <a:ext cx="5554639" cy="476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9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ocus.ua/files/fotonews/yw/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943" y="402609"/>
            <a:ext cx="7869309" cy="557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0376" y="5868537"/>
            <a:ext cx="10672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prstClr val="white"/>
                </a:solidFill>
              </a:rPr>
              <a:t>Антипутінський</a:t>
            </a:r>
            <a:r>
              <a:rPr lang="ru-RU" sz="3600" b="1" dirty="0" smtClean="0">
                <a:solidFill>
                  <a:prstClr val="white"/>
                </a:solidFill>
              </a:rPr>
              <a:t> </a:t>
            </a:r>
            <a:r>
              <a:rPr lang="ru-RU" sz="3600" b="1" dirty="0">
                <a:solidFill>
                  <a:prstClr val="white"/>
                </a:solidFill>
              </a:rPr>
              <a:t>фронт</a:t>
            </a:r>
          </a:p>
        </p:txBody>
      </p:sp>
    </p:spTree>
    <p:extLst>
      <p:ext uri="{BB962C8B-B14F-4D97-AF65-F5344CB8AC3E}">
        <p14:creationId xmlns:p14="http://schemas.microsoft.com/office/powerpoint/2010/main" val="36535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5469" y="518615"/>
            <a:ext cx="970355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uk-UA" sz="3600" b="1" dirty="0" err="1" smtClean="0"/>
              <a:t>Ріє</a:t>
            </a:r>
            <a:r>
              <a:rPr lang="uk-UA" sz="3600" b="1" dirty="0" smtClean="0"/>
              <a:t> задумав написати цю історію, щоб пам’ять залишити про несправедливість і насильство, та й щоб сказати, чого навчає тебе лиха година:</a:t>
            </a:r>
            <a:r>
              <a:rPr lang="uk-UA" sz="3600" b="1" dirty="0">
                <a:solidFill>
                  <a:prstClr val="white"/>
                </a:solidFill>
              </a:rPr>
              <a:t> люди більше  заслуговують </a:t>
            </a:r>
            <a:r>
              <a:rPr lang="uk-UA" sz="3600" b="1" dirty="0" smtClean="0">
                <a:solidFill>
                  <a:prstClr val="white"/>
                </a:solidFill>
              </a:rPr>
              <a:t> на захоплення, ніж на зневагу…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uk-UA" sz="3600" b="1" dirty="0" smtClean="0">
                <a:solidFill>
                  <a:prstClr val="white"/>
                </a:solidFill>
              </a:rPr>
              <a:t>Це може бути  тільки свідченням того, що повинні чинити всі люди всупереч страху, усім особистим мукам намагаються бути зцілителями.</a:t>
            </a:r>
          </a:p>
          <a:p>
            <a:pPr algn="r"/>
            <a:r>
              <a:rPr lang="uk-UA" sz="3600" b="1" dirty="0" smtClean="0">
                <a:solidFill>
                  <a:prstClr val="white"/>
                </a:solidFill>
              </a:rPr>
              <a:t>А. Камю «Чума»</a:t>
            </a:r>
          </a:p>
          <a:p>
            <a:pPr algn="just"/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24828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68991" y="668740"/>
            <a:ext cx="1026311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 err="1" smtClean="0">
                <a:latin typeface="PT Sans"/>
              </a:rPr>
              <a:t>Якщо</a:t>
            </a:r>
            <a:r>
              <a:rPr lang="ru-RU" sz="4000" b="1" dirty="0" smtClean="0">
                <a:latin typeface="PT Sans"/>
              </a:rPr>
              <a:t> </a:t>
            </a:r>
            <a:r>
              <a:rPr lang="ru-RU" sz="4000" b="1" dirty="0" err="1" smtClean="0">
                <a:latin typeface="PT Sans"/>
              </a:rPr>
              <a:t>вільно</a:t>
            </a:r>
            <a:r>
              <a:rPr lang="ru-RU" sz="4000" b="1" dirty="0" smtClean="0">
                <a:latin typeface="PT Sans"/>
              </a:rPr>
              <a:t> </a:t>
            </a:r>
            <a:r>
              <a:rPr lang="ru-RU" sz="4000" b="1" dirty="0" err="1" smtClean="0">
                <a:latin typeface="PT Sans"/>
              </a:rPr>
              <a:t>зобразити</a:t>
            </a:r>
            <a:r>
              <a:rPr lang="ru-RU" sz="4000" b="1" dirty="0" smtClean="0">
                <a:latin typeface="PT Sans"/>
              </a:rPr>
              <a:t>  ув</a:t>
            </a:r>
            <a:r>
              <a:rPr lang="ru-RU" sz="4000" b="1" dirty="0" smtClean="0">
                <a:latin typeface="Calibri" panose="020F0502020204030204" pitchFamily="34" charset="0"/>
              </a:rPr>
              <a:t>'</a:t>
            </a:r>
            <a:r>
              <a:rPr lang="ru-RU" sz="4000" b="1" dirty="0" smtClean="0">
                <a:latin typeface="PT Sans"/>
              </a:rPr>
              <a:t>язнення  через </a:t>
            </a:r>
            <a:r>
              <a:rPr lang="ru-RU" sz="4000" b="1" dirty="0" err="1" smtClean="0">
                <a:latin typeface="PT Sans"/>
              </a:rPr>
              <a:t>інше</a:t>
            </a:r>
            <a:r>
              <a:rPr lang="ru-RU" sz="4000" b="1" dirty="0" smtClean="0">
                <a:latin typeface="PT Sans"/>
              </a:rPr>
              <a:t> ув</a:t>
            </a:r>
            <a:r>
              <a:rPr lang="ru-RU" sz="4000" b="1" dirty="0">
                <a:solidFill>
                  <a:prstClr val="white"/>
                </a:solidFill>
                <a:latin typeface="Calibri" panose="020F0502020204030204" pitchFamily="34" charset="0"/>
              </a:rPr>
              <a:t>'</a:t>
            </a:r>
            <a:r>
              <a:rPr lang="ru-RU" sz="4000" b="1" dirty="0" smtClean="0">
                <a:latin typeface="PT Sans"/>
              </a:rPr>
              <a:t>язнення, то й </a:t>
            </a:r>
            <a:r>
              <a:rPr lang="ru-RU" sz="4000" b="1" dirty="0" err="1" smtClean="0">
                <a:latin typeface="PT Sans"/>
              </a:rPr>
              <a:t>вільно</a:t>
            </a:r>
            <a:r>
              <a:rPr lang="ru-RU" sz="4000" b="1" dirty="0" smtClean="0">
                <a:latin typeface="PT Sans"/>
              </a:rPr>
              <a:t> </a:t>
            </a:r>
            <a:r>
              <a:rPr lang="ru-RU" sz="4000" b="1" dirty="0" err="1" smtClean="0">
                <a:latin typeface="PT Sans"/>
              </a:rPr>
              <a:t>зобразити</a:t>
            </a:r>
            <a:r>
              <a:rPr lang="ru-RU" sz="4000" b="1" dirty="0" smtClean="0">
                <a:latin typeface="PT Sans"/>
              </a:rPr>
              <a:t>  будь - </a:t>
            </a:r>
            <a:r>
              <a:rPr lang="ru-RU" sz="4000" b="1" dirty="0" err="1" smtClean="0">
                <a:latin typeface="PT Sans"/>
              </a:rPr>
              <a:t>який</a:t>
            </a:r>
            <a:r>
              <a:rPr lang="ru-RU" sz="4000" b="1" dirty="0" smtClean="0">
                <a:latin typeface="PT Sans"/>
              </a:rPr>
              <a:t>  реально  </a:t>
            </a:r>
            <a:r>
              <a:rPr lang="ru-RU" sz="4000" b="1" dirty="0" err="1" smtClean="0">
                <a:latin typeface="PT Sans"/>
              </a:rPr>
              <a:t>існуючий</a:t>
            </a:r>
            <a:r>
              <a:rPr lang="ru-RU" sz="4000" b="1" dirty="0" smtClean="0">
                <a:latin typeface="PT Sans"/>
              </a:rPr>
              <a:t>  предмет  через </a:t>
            </a:r>
            <a:r>
              <a:rPr lang="ru-RU" sz="4000" b="1" dirty="0" err="1" smtClean="0">
                <a:latin typeface="PT Sans"/>
              </a:rPr>
              <a:t>щось</a:t>
            </a:r>
            <a:r>
              <a:rPr lang="ru-RU" sz="4000" b="1" dirty="0" smtClean="0">
                <a:latin typeface="PT Sans"/>
              </a:rPr>
              <a:t> </a:t>
            </a:r>
            <a:r>
              <a:rPr lang="ru-RU" sz="4000" b="1" dirty="0" err="1" smtClean="0">
                <a:latin typeface="PT Sans"/>
              </a:rPr>
              <a:t>зовсім</a:t>
            </a:r>
            <a:r>
              <a:rPr lang="ru-RU" sz="4000" b="1" dirty="0" smtClean="0">
                <a:latin typeface="PT Sans"/>
              </a:rPr>
              <a:t> </a:t>
            </a:r>
            <a:r>
              <a:rPr lang="ru-RU" sz="4000" b="1" dirty="0" err="1" smtClean="0">
                <a:latin typeface="PT Sans"/>
              </a:rPr>
              <a:t>неіснуюче</a:t>
            </a:r>
            <a:r>
              <a:rPr lang="ru-RU" sz="4000" b="1" dirty="0" smtClean="0">
                <a:latin typeface="PT Sans"/>
              </a:rPr>
              <a:t>.</a:t>
            </a:r>
          </a:p>
          <a:p>
            <a:pPr algn="ctr"/>
            <a:endParaRPr lang="uk-UA" sz="4000" b="1" dirty="0">
              <a:latin typeface="PT Sans"/>
            </a:endParaRPr>
          </a:p>
          <a:p>
            <a:pPr algn="r"/>
            <a:r>
              <a:rPr lang="uk-UA" sz="4000" b="1" i="1" dirty="0" smtClean="0">
                <a:latin typeface="PT Sans"/>
              </a:rPr>
              <a:t>Даніель Дефо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327044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61" y="523562"/>
            <a:ext cx="6209732" cy="521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7055893" y="928048"/>
            <a:ext cx="489504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proxima_nova_rgregular"/>
              </a:rPr>
              <a:t>«</a:t>
            </a:r>
            <a:r>
              <a:rPr lang="ru-RU" sz="4000" b="1" dirty="0" err="1" smtClean="0">
                <a:latin typeface="proxima_nova_rgregular"/>
              </a:rPr>
              <a:t>Вранці</a:t>
            </a:r>
            <a:r>
              <a:rPr lang="ru-RU" sz="4000" b="1" dirty="0" smtClean="0">
                <a:latin typeface="proxima_nova_rgregular"/>
              </a:rPr>
              <a:t>, 16 </a:t>
            </a:r>
            <a:r>
              <a:rPr lang="ru-RU" sz="4000" b="1" dirty="0" err="1" smtClean="0">
                <a:latin typeface="proxima_nova_rgregular"/>
              </a:rPr>
              <a:t>квітня</a:t>
            </a:r>
            <a:r>
              <a:rPr lang="ru-RU" sz="4000" b="1" dirty="0" smtClean="0">
                <a:latin typeface="proxima_nova_rgregular"/>
              </a:rPr>
              <a:t>,  доктор </a:t>
            </a:r>
            <a:r>
              <a:rPr lang="ru-RU" sz="4000" b="1" dirty="0" err="1" smtClean="0">
                <a:latin typeface="proxima_nova_rgregular"/>
              </a:rPr>
              <a:t>Ріє</a:t>
            </a:r>
            <a:r>
              <a:rPr lang="ru-RU" sz="4000" b="1" dirty="0" smtClean="0">
                <a:latin typeface="proxima_nova_rgregular"/>
              </a:rPr>
              <a:t>, </a:t>
            </a:r>
            <a:r>
              <a:rPr lang="ru-RU" sz="4000" b="1" dirty="0" err="1" smtClean="0">
                <a:latin typeface="proxima_nova_rgregular"/>
              </a:rPr>
              <a:t>вийшовши</a:t>
            </a:r>
            <a:r>
              <a:rPr lang="ru-RU" sz="4000" b="1" dirty="0" smtClean="0">
                <a:latin typeface="proxima_nova_rgregular"/>
              </a:rPr>
              <a:t> </a:t>
            </a:r>
            <a:r>
              <a:rPr lang="ru-RU" sz="4000" b="1" dirty="0" err="1" smtClean="0">
                <a:latin typeface="proxima_nova_rgregular"/>
              </a:rPr>
              <a:t>зі</a:t>
            </a:r>
            <a:r>
              <a:rPr lang="ru-RU" sz="4000" b="1" dirty="0" smtClean="0">
                <a:latin typeface="proxima_nova_rgregular"/>
              </a:rPr>
              <a:t> </a:t>
            </a:r>
            <a:r>
              <a:rPr lang="ru-RU" sz="4000" b="1" dirty="0" err="1" smtClean="0">
                <a:latin typeface="proxima_nova_rgregular"/>
              </a:rPr>
              <a:t>свого</a:t>
            </a:r>
            <a:r>
              <a:rPr lang="ru-RU" sz="4000" b="1" dirty="0" smtClean="0">
                <a:latin typeface="proxima_nova_rgregular"/>
              </a:rPr>
              <a:t> дому, </a:t>
            </a:r>
            <a:r>
              <a:rPr lang="ru-RU" sz="4000" b="1" dirty="0" err="1" smtClean="0">
                <a:latin typeface="proxima_nova_rgregular"/>
              </a:rPr>
              <a:t>перечепився</a:t>
            </a:r>
            <a:r>
              <a:rPr lang="ru-RU" sz="4000" b="1" dirty="0" smtClean="0">
                <a:latin typeface="proxima_nova_rgregular"/>
              </a:rPr>
              <a:t> на сходах об </a:t>
            </a:r>
            <a:r>
              <a:rPr lang="ru-RU" sz="4000" b="1" dirty="0" err="1" smtClean="0">
                <a:latin typeface="proxima_nova_rgregular"/>
              </a:rPr>
              <a:t>здохлого</a:t>
            </a:r>
            <a:r>
              <a:rPr lang="ru-RU" sz="4000" b="1" dirty="0" smtClean="0">
                <a:latin typeface="proxima_nova_rgregular"/>
              </a:rPr>
              <a:t> щура…»</a:t>
            </a:r>
          </a:p>
        </p:txBody>
      </p:sp>
    </p:spTree>
    <p:extLst>
      <p:ext uri="{BB962C8B-B14F-4D97-AF65-F5344CB8AC3E}">
        <p14:creationId xmlns:p14="http://schemas.microsoft.com/office/powerpoint/2010/main" val="13963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270" y="327574"/>
            <a:ext cx="6326417" cy="4398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67" y="327574"/>
            <a:ext cx="4389120" cy="4307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1241945" y="4775206"/>
            <a:ext cx="93623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/>
              <a:t>«17 квітня  воротар  поскаржився лікарю, що лихі дотепники підкинули  в коридор </a:t>
            </a:r>
          </a:p>
          <a:p>
            <a:pPr algn="ctr"/>
            <a:r>
              <a:rPr lang="uk-UA" sz="3600" b="1" dirty="0" smtClean="0"/>
              <a:t>3 здохлих щурів…»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9562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2" y="464025"/>
            <a:ext cx="5616054" cy="4490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078" y="464025"/>
            <a:ext cx="5905500" cy="4353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2156345" y="5039047"/>
            <a:ext cx="74926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 smtClean="0"/>
              <a:t>«18 квітня уже з десяток щурів дерлося по сходах…»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80434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30" y="334858"/>
            <a:ext cx="10160000" cy="5464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-40859" y="6027145"/>
            <a:ext cx="124375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 smtClean="0"/>
              <a:t>«Четвертого дня щури почали зграями виходити на світло…»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16003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led.net.ua/sites/default/files/%D0%BA%D0%B0%D1%80%D1%82%D0%B0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1" y="238292"/>
            <a:ext cx="5158853" cy="483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06" y="238292"/>
            <a:ext cx="6045959" cy="609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6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6" y="1692323"/>
            <a:ext cx="6346210" cy="49357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87903" y="1801504"/>
            <a:ext cx="398514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До </a:t>
            </a:r>
            <a:r>
              <a:rPr lang="ru-RU" sz="3200" b="1" dirty="0" err="1" smtClean="0">
                <a:latin typeface="Georgia" panose="02040502050405020303" pitchFamily="18" charset="0"/>
              </a:rPr>
              <a:t>останнього</a:t>
            </a:r>
            <a:r>
              <a:rPr lang="ru-RU" sz="3200" b="1" dirty="0" smtClean="0">
                <a:latin typeface="Georgia" panose="02040502050405020303" pitchFamily="18" charset="0"/>
              </a:rPr>
              <a:t> </a:t>
            </a:r>
            <a:r>
              <a:rPr lang="ru-RU" sz="3200" b="1" dirty="0">
                <a:latin typeface="Georgia" panose="02040502050405020303" pitchFamily="18" charset="0"/>
              </a:rPr>
              <a:t>оборону </a:t>
            </a:r>
            <a:r>
              <a:rPr lang="ru-RU" sz="3200" b="1" dirty="0" err="1" smtClean="0">
                <a:latin typeface="Georgia" panose="02040502050405020303" pitchFamily="18" charset="0"/>
              </a:rPr>
              <a:t>частини</a:t>
            </a:r>
            <a:r>
              <a:rPr lang="ru-RU" sz="3200" b="1" dirty="0" smtClean="0">
                <a:latin typeface="Georgia" panose="02040502050405020303" pitchFamily="18" charset="0"/>
              </a:rPr>
              <a:t>  </a:t>
            </a:r>
            <a:r>
              <a:rPr lang="ru-RU" sz="3200" b="1" dirty="0">
                <a:latin typeface="Georgia" panose="02040502050405020303" pitchFamily="18" charset="0"/>
              </a:rPr>
              <a:t>А-4515 </a:t>
            </a:r>
            <a:r>
              <a:rPr lang="ru-RU" sz="3200" b="1" dirty="0" err="1" smtClean="0">
                <a:latin typeface="Georgia" panose="02040502050405020303" pitchFamily="18" charset="0"/>
              </a:rPr>
              <a:t>тримала</a:t>
            </a:r>
            <a:r>
              <a:rPr lang="ru-RU" sz="3200" b="1" dirty="0" smtClean="0">
                <a:latin typeface="Georgia" panose="02040502050405020303" pitchFamily="18" charset="0"/>
              </a:rPr>
              <a:t> 204-а </a:t>
            </a:r>
            <a:r>
              <a:rPr lang="ru-RU" sz="3200" b="1" dirty="0">
                <a:latin typeface="Georgia" panose="02040502050405020303" pitchFamily="18" charset="0"/>
              </a:rPr>
              <a:t>бригада </a:t>
            </a:r>
            <a:r>
              <a:rPr lang="ru-RU" sz="3200" b="1" dirty="0" err="1" smtClean="0">
                <a:latin typeface="Georgia" panose="02040502050405020303" pitchFamily="18" charset="0"/>
              </a:rPr>
              <a:t>тактичної</a:t>
            </a:r>
            <a:r>
              <a:rPr lang="ru-RU" sz="3200" b="1" dirty="0" smtClean="0">
                <a:latin typeface="Georgia" panose="02040502050405020303" pitchFamily="18" charset="0"/>
              </a:rPr>
              <a:t> </a:t>
            </a:r>
            <a:r>
              <a:rPr lang="ru-RU" sz="3200" b="1" dirty="0" err="1" smtClean="0">
                <a:latin typeface="Georgia" panose="02040502050405020303" pitchFamily="18" charset="0"/>
              </a:rPr>
              <a:t>авіациї</a:t>
            </a:r>
            <a:r>
              <a:rPr lang="ru-RU" sz="3200" b="1" dirty="0" smtClean="0">
                <a:latin typeface="Georgia" panose="02040502050405020303" pitchFamily="18" charset="0"/>
              </a:rPr>
              <a:t> </a:t>
            </a:r>
            <a:r>
              <a:rPr lang="ru-RU" sz="3200" b="1" dirty="0" err="1" smtClean="0">
                <a:latin typeface="Georgia" panose="02040502050405020303" pitchFamily="18" charset="0"/>
              </a:rPr>
              <a:t>під</a:t>
            </a:r>
            <a:r>
              <a:rPr lang="ru-RU" sz="3200" b="1" dirty="0" smtClean="0">
                <a:latin typeface="Georgia" panose="02040502050405020303" pitchFamily="18" charset="0"/>
              </a:rPr>
              <a:t> </a:t>
            </a:r>
            <a:r>
              <a:rPr lang="ru-RU" sz="3200" b="1" dirty="0" err="1" smtClean="0">
                <a:latin typeface="Georgia" panose="02040502050405020303" pitchFamily="18" charset="0"/>
              </a:rPr>
              <a:t>командуванням</a:t>
            </a:r>
            <a:r>
              <a:rPr lang="ru-RU" sz="3200" b="1" dirty="0" smtClean="0">
                <a:latin typeface="Georgia" panose="02040502050405020303" pitchFamily="18" charset="0"/>
              </a:rPr>
              <a:t> військового </a:t>
            </a:r>
            <a:r>
              <a:rPr lang="ru-RU" sz="3200" b="1" dirty="0" err="1" smtClean="0">
                <a:latin typeface="Georgia" panose="02040502050405020303" pitchFamily="18" charset="0"/>
              </a:rPr>
              <a:t>льотчика</a:t>
            </a:r>
            <a:r>
              <a:rPr lang="ru-RU" sz="3200" b="1" dirty="0" smtClean="0"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latin typeface="Georgia" panose="02040502050405020303" pitchFamily="18" charset="0"/>
              </a:rPr>
              <a:t>Юлія</a:t>
            </a:r>
            <a:r>
              <a:rPr lang="ru-RU" sz="3200" b="1" dirty="0" smtClean="0">
                <a:latin typeface="Georgia" panose="02040502050405020303" pitchFamily="18" charset="0"/>
              </a:rPr>
              <a:t> </a:t>
            </a:r>
            <a:r>
              <a:rPr lang="ru-RU" sz="3200" b="1" dirty="0" err="1" smtClean="0">
                <a:latin typeface="Georgia" panose="02040502050405020303" pitchFamily="18" charset="0"/>
              </a:rPr>
              <a:t>Мамчура</a:t>
            </a:r>
            <a:endParaRPr lang="ru-RU" sz="3200" b="1" dirty="0" smtClean="0"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01755" y="177815"/>
            <a:ext cx="79020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000" b="1" dirty="0">
                <a:solidFill>
                  <a:prstClr val="white"/>
                </a:solidFill>
              </a:rPr>
              <a:t>ВИБІР УКРАЇНЦІВ </a:t>
            </a:r>
          </a:p>
          <a:p>
            <a:pPr lvl="0" algn="ctr"/>
            <a:r>
              <a:rPr lang="uk-UA" sz="4000" b="1" dirty="0">
                <a:solidFill>
                  <a:prstClr val="white"/>
                </a:solidFill>
              </a:rPr>
              <a:t>В «МЕЖОВІЙ СИТУАЦІЇЇ»</a:t>
            </a:r>
            <a:endParaRPr lang="ru-RU" sz="4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5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997587" y="996286"/>
            <a:ext cx="373948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latin typeface="Georgia" panose="02040502050405020303" pitchFamily="18" charset="0"/>
              </a:rPr>
              <a:t>Воїни</a:t>
            </a:r>
            <a:r>
              <a:rPr lang="ru-RU" sz="4000" b="1" dirty="0" smtClean="0">
                <a:latin typeface="Georgia" panose="02040502050405020303" pitchFamily="18" charset="0"/>
              </a:rPr>
              <a:t> </a:t>
            </a:r>
            <a:r>
              <a:rPr lang="ru-RU" sz="4000" b="1" dirty="0" err="1" smtClean="0">
                <a:latin typeface="Georgia" panose="02040502050405020303" pitchFamily="18" charset="0"/>
              </a:rPr>
              <a:t>світла</a:t>
            </a:r>
            <a:endParaRPr lang="ru-RU" sz="4000" b="1" dirty="0" smtClean="0">
              <a:latin typeface="Georgia" panose="02040502050405020303" pitchFamily="18" charset="0"/>
            </a:endParaRPr>
          </a:p>
          <a:p>
            <a:pPr algn="ctr"/>
            <a:r>
              <a:rPr lang="ru-RU" sz="4000" b="1" dirty="0" smtClean="0">
                <a:latin typeface="Georgia" panose="02040502050405020303" pitchFamily="18" charset="0"/>
              </a:rPr>
              <a:t>242 </a:t>
            </a:r>
            <a:r>
              <a:rPr lang="ru-RU" sz="4000" b="1" dirty="0" err="1" smtClean="0">
                <a:latin typeface="Georgia" panose="02040502050405020303" pitchFamily="18" charset="0"/>
              </a:rPr>
              <a:t>дні</a:t>
            </a:r>
            <a:r>
              <a:rPr lang="ru-RU" sz="4000" b="1" dirty="0" smtClean="0">
                <a:latin typeface="Georgia" panose="02040502050405020303" pitchFamily="18" charset="0"/>
              </a:rPr>
              <a:t> «</a:t>
            </a:r>
            <a:r>
              <a:rPr lang="ru-RU" sz="4000" b="1" dirty="0" err="1" smtClean="0">
                <a:latin typeface="Georgia" panose="02040502050405020303" pitchFamily="18" charset="0"/>
              </a:rPr>
              <a:t>кіборги</a:t>
            </a:r>
            <a:r>
              <a:rPr lang="ru-RU" sz="4000" b="1" dirty="0" smtClean="0">
                <a:latin typeface="Georgia" panose="02040502050405020303" pitchFamily="18" charset="0"/>
              </a:rPr>
              <a:t>» </a:t>
            </a:r>
            <a:r>
              <a:rPr lang="ru-RU" sz="4000" b="1" dirty="0" err="1" smtClean="0">
                <a:latin typeface="Georgia" panose="02040502050405020303" pitchFamily="18" charset="0"/>
              </a:rPr>
              <a:t>тримали</a:t>
            </a:r>
            <a:r>
              <a:rPr lang="ru-RU" sz="4000" b="1" dirty="0" smtClean="0">
                <a:latin typeface="Georgia" panose="02040502050405020303" pitchFamily="18" charset="0"/>
              </a:rPr>
              <a:t> </a:t>
            </a:r>
            <a:r>
              <a:rPr lang="ru-RU" sz="4000" b="1" dirty="0">
                <a:latin typeface="Georgia" panose="02040502050405020303" pitchFamily="18" charset="0"/>
              </a:rPr>
              <a:t>оборону </a:t>
            </a:r>
            <a:r>
              <a:rPr lang="ru-RU" sz="4000" b="1" dirty="0" err="1" smtClean="0">
                <a:latin typeface="Georgia" panose="02040502050405020303" pitchFamily="18" charset="0"/>
              </a:rPr>
              <a:t>донецького</a:t>
            </a:r>
            <a:r>
              <a:rPr lang="ru-RU" sz="4000" b="1" dirty="0" smtClean="0">
                <a:latin typeface="Georgia" panose="02040502050405020303" pitchFamily="18" charset="0"/>
              </a:rPr>
              <a:t> </a:t>
            </a:r>
            <a:r>
              <a:rPr lang="ru-RU" sz="4000" b="1" dirty="0" err="1" smtClean="0">
                <a:latin typeface="Georgia" panose="02040502050405020303" pitchFamily="18" charset="0"/>
              </a:rPr>
              <a:t>аеропорту</a:t>
            </a:r>
            <a:r>
              <a:rPr lang="ru-RU" sz="4000" b="1" dirty="0">
                <a:latin typeface="Georgia" panose="02040502050405020303" pitchFamily="18" charset="0"/>
              </a:rPr>
              <a:t> </a:t>
            </a:r>
            <a:endParaRPr lang="ru-RU" sz="4000" b="1" dirty="0"/>
          </a:p>
        </p:txBody>
      </p:sp>
      <p:pic>
        <p:nvPicPr>
          <p:cNvPr id="7170" name="Picture 2" descr="http://www.donetskie.com/upload/medialibrary/001/00162bd468206057cff5e1a882a59c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97" y="837014"/>
            <a:ext cx="6463590" cy="519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6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ветящийся край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179</TotalTime>
  <Words>209</Words>
  <Application>Microsoft Office PowerPoint</Application>
  <PresentationFormat>Широкоэкранный</PresentationFormat>
  <Paragraphs>27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Georgia</vt:lpstr>
      <vt:lpstr>GothamProRegular</vt:lpstr>
      <vt:lpstr>proxima_nova_rgregular</vt:lpstr>
      <vt:lpstr>PT Sans</vt:lpstr>
      <vt:lpstr>Wingdings</vt:lpstr>
      <vt:lpstr>Office Theme</vt:lpstr>
      <vt:lpstr>Хроніка одного злочину –   чуми ХХІ століття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Хроніка чуми ХХІ століття  </dc:title>
  <dc:creator>admin</dc:creator>
  <cp:lastModifiedBy>admin</cp:lastModifiedBy>
  <cp:revision>43</cp:revision>
  <dcterms:created xsi:type="dcterms:W3CDTF">2016-03-24T12:46:22Z</dcterms:created>
  <dcterms:modified xsi:type="dcterms:W3CDTF">2016-06-22T07:40:40Z</dcterms:modified>
</cp:coreProperties>
</file>