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0" r:id="rId3"/>
    <p:sldId id="271" r:id="rId4"/>
    <p:sldId id="272" r:id="rId5"/>
    <p:sldId id="261" r:id="rId6"/>
    <p:sldId id="273" r:id="rId7"/>
    <p:sldId id="262" r:id="rId8"/>
    <p:sldId id="264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DA19FB-E938-4DD5-8F70-7462E0BBEC73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0040" y="764704"/>
            <a:ext cx="4710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Альбер Камю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47259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Роман «Чума» (1947)</a:t>
            </a:r>
          </a:p>
          <a:p>
            <a:pPr algn="ctr"/>
            <a:endParaRPr lang="ru-RU" sz="3200" dirty="0" smtClean="0"/>
          </a:p>
          <a:p>
            <a:pPr algn="ctr"/>
            <a:r>
              <a:rPr lang="uk-UA" sz="3200" b="1" dirty="0" smtClean="0"/>
              <a:t>Оран – місто байдужих.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0166" y="428604"/>
            <a:ext cx="6072230" cy="11430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Чума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929066"/>
            <a:ext cx="2571768" cy="12858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Інфекційна хвороба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929066"/>
            <a:ext cx="2571768" cy="12858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Фашизм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3929066"/>
            <a:ext cx="2571768" cy="12858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Світове зло у будь-якому з проявів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500306"/>
            <a:ext cx="185738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Буквальне 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2500306"/>
            <a:ext cx="185738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Алегоричне 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2500306"/>
            <a:ext cx="185738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Символічне 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flipH="1">
            <a:off x="2000232" y="1643050"/>
            <a:ext cx="311471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4429124" y="1643050"/>
            <a:ext cx="311471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6858016" y="1643050"/>
            <a:ext cx="311471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785918" y="3143248"/>
            <a:ext cx="357190" cy="7143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29124" y="3143248"/>
            <a:ext cx="357190" cy="7143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15206" y="3143248"/>
            <a:ext cx="357190" cy="7143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50813" y="3175085"/>
            <a:ext cx="2423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652" y="171797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«Єдине, що мені важливо – це бути людиною»</a:t>
            </a:r>
          </a:p>
          <a:p>
            <a:pPr algn="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Альбер Камю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556792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Зло, що існує в світі , майже завжди результат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невігластва,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будь-яка добра воля може завдати стільки ж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шкоди,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і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зла,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тільки це добра воля недостатньо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освічені.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Кожен носить її, чуму, в собі, бо не існує такої людини в світі, так-так, не існує , кого б вона не торкнулася. І треба тому безупинно стежити за собою, щоб, випадково забувшись, не продихнути в обличчя іншому і не передати йому зарази . </a:t>
            </a:r>
            <a:b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Альбер Камю « Чума»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8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17339"/>
            <a:ext cx="6703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Lucida Grande"/>
              </a:rPr>
              <a:t>Не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нескінченності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стискати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свою волю в кулак , не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весь час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жити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в </a:t>
            </a:r>
            <a:r>
              <a:rPr lang="ru-RU" sz="2400" dirty="0" err="1" smtClean="0">
                <a:solidFill>
                  <a:srgbClr val="000000"/>
                </a:solidFill>
                <a:latin typeface="Lucida Grande"/>
              </a:rPr>
              <a:t>напрузі</a:t>
            </a:r>
            <a:r>
              <a:rPr lang="ru-RU" sz="2400" dirty="0" smtClean="0">
                <a:solidFill>
                  <a:srgbClr val="000000"/>
                </a:solidFill>
                <a:latin typeface="Lucida Grande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і яке ж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щастя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одним махом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послабити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нарешті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пучок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зібраних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Lucida Grande"/>
              </a:rPr>
              <a:t>боротьби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Lucida Grande"/>
              </a:rPr>
              <a:t>сил.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Lucida Grande"/>
              </a:rPr>
              <a:t>Альбер 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Камю </a:t>
            </a:r>
            <a:r>
              <a:rPr lang="ru-RU" sz="2400" dirty="0" smtClean="0">
                <a:solidFill>
                  <a:srgbClr val="000000"/>
                </a:solidFill>
                <a:latin typeface="Lucida Grande"/>
              </a:rPr>
              <a:t>«Чума»</a:t>
            </a:r>
            <a:endParaRPr lang="uk-UA" sz="2400" dirty="0"/>
          </a:p>
        </p:txBody>
      </p:sp>
      <p:pic>
        <p:nvPicPr>
          <p:cNvPr id="2050" name="Picture 2" descr="C:\Users\Public\Pictures\Диалоги_files\KoCygud2t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55" y="2719196"/>
            <a:ext cx="38545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76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1857387" cy="3128577"/>
          </a:xfrm>
          <a:prstGeom prst="rect">
            <a:avLst/>
          </a:prstGeom>
        </p:spPr>
      </p:pic>
      <p:pic>
        <p:nvPicPr>
          <p:cNvPr id="3" name="Рисунок 2" descr="3291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14290"/>
            <a:ext cx="2045712" cy="3143272"/>
          </a:xfrm>
          <a:prstGeom prst="rect">
            <a:avLst/>
          </a:prstGeom>
        </p:spPr>
      </p:pic>
      <p:pic>
        <p:nvPicPr>
          <p:cNvPr id="4" name="Рисунок 3" descr="6541055_94179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14290"/>
            <a:ext cx="1928826" cy="3149105"/>
          </a:xfrm>
          <a:prstGeom prst="rect">
            <a:avLst/>
          </a:prstGeom>
        </p:spPr>
      </p:pic>
      <p:pic>
        <p:nvPicPr>
          <p:cNvPr id="5" name="Рисунок 4" descr="68501686_b0598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00438"/>
            <a:ext cx="2014918" cy="3143272"/>
          </a:xfrm>
          <a:prstGeom prst="rect">
            <a:avLst/>
          </a:prstGeom>
        </p:spPr>
      </p:pic>
      <p:pic>
        <p:nvPicPr>
          <p:cNvPr id="6" name="Рисунок 5" descr="Camus-La-Peste-Poche-1[1]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214290"/>
            <a:ext cx="2014336" cy="3143272"/>
          </a:xfrm>
          <a:prstGeom prst="rect">
            <a:avLst/>
          </a:prstGeom>
        </p:spPr>
      </p:pic>
      <p:pic>
        <p:nvPicPr>
          <p:cNvPr id="7" name="Рисунок 6" descr="La peste de Albert Camu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3500438"/>
            <a:ext cx="1857503" cy="3105149"/>
          </a:xfrm>
          <a:prstGeom prst="rect">
            <a:avLst/>
          </a:prstGeom>
        </p:spPr>
      </p:pic>
      <p:pic>
        <p:nvPicPr>
          <p:cNvPr id="9" name="Рисунок 8" descr="ThePlague 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500438"/>
            <a:ext cx="2112279" cy="3143272"/>
          </a:xfrm>
          <a:prstGeom prst="rect">
            <a:avLst/>
          </a:prstGeom>
        </p:spPr>
      </p:pic>
      <p:pic>
        <p:nvPicPr>
          <p:cNvPr id="10" name="Рисунок 9" descr="la-peste-albert-camu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3500438"/>
            <a:ext cx="2114654" cy="311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28704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Оран </a:t>
            </a:r>
            <a:r>
              <a:rPr lang="en-US" sz="2400" dirty="0" smtClean="0">
                <a:solidFill>
                  <a:srgbClr val="000000"/>
                </a:solidFill>
                <a:latin typeface="Bodoni MT Black" pitchFamily="18" charset="0"/>
                <a:cs typeface="Kartika" pitchFamily="18" charset="0"/>
              </a:rPr>
              <a:t>— </a:t>
            </a:r>
            <a:r>
              <a:rPr lang="uk-UA" sz="2400" dirty="0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головне місто на північному заході Алжиру, </a:t>
            </a:r>
            <a:r>
              <a:rPr lang="uk-UA" sz="2400" dirty="0" smtClean="0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друге за розміром місто в країні, розташоване на узбережжі Середземного моря. Берберське слово </a:t>
            </a:r>
            <a:r>
              <a:rPr lang="en-US" sz="2400" dirty="0" err="1">
                <a:solidFill>
                  <a:srgbClr val="000000"/>
                </a:solidFill>
                <a:latin typeface="Bodoni MT Black" pitchFamily="18" charset="0"/>
                <a:cs typeface="Kartika" pitchFamily="18" charset="0"/>
              </a:rPr>
              <a:t>Uhran</a:t>
            </a:r>
            <a:r>
              <a:rPr lang="en-US" sz="2400" dirty="0">
                <a:solidFill>
                  <a:srgbClr val="000000"/>
                </a:solidFill>
                <a:latin typeface="Bodoni MT Black" pitchFamily="18" charset="0"/>
                <a:cs typeface="Kartika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означає «леви». Місто Оран є центром </a:t>
            </a:r>
            <a:r>
              <a:rPr lang="uk-UA" sz="2400" dirty="0" err="1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вілая</a:t>
            </a:r>
            <a:r>
              <a:rPr lang="uk-UA" sz="2400" dirty="0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 (провінції) Оран. Важливий порт, а з 1960 року — комерційний, промисловий та освітній центр в Західному Алжирі</a:t>
            </a:r>
            <a:r>
              <a:rPr lang="uk-UA" sz="2400" dirty="0" smtClean="0">
                <a:solidFill>
                  <a:srgbClr val="000000"/>
                </a:solidFill>
                <a:latin typeface="Monotype Corsiva" pitchFamily="66" charset="0"/>
                <a:cs typeface="Kartika" pitchFamily="18" charset="0"/>
              </a:rPr>
              <a:t>.</a:t>
            </a:r>
            <a:endParaRPr lang="uk-UA" sz="2400" dirty="0">
              <a:solidFill>
                <a:srgbClr val="000000"/>
              </a:solidFill>
              <a:latin typeface="Lucida Grande"/>
              <a:cs typeface="Kartika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«Оран 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—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місто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, яке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ніколи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ні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здогадується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 ,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воно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цілком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сьогочасне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ea typeface="MingLiU" pitchFamily="49" charset="-120"/>
                <a:cs typeface="Andalus" pitchFamily="18" charset="-78"/>
              </a:rPr>
              <a:t>»</a:t>
            </a:r>
            <a:endParaRPr lang="uk-UA" sz="2400" dirty="0"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1026" name="Picture 2" descr="C:\Users\Public\Pictures\Диалоги_files\zjjINxRIw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12" y="3645024"/>
            <a:ext cx="57150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70897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Оран</a:t>
            </a:r>
            <a:endParaRPr lang="ru-RU" sz="4400" b="1" dirty="0"/>
          </a:p>
        </p:txBody>
      </p:sp>
      <p:pic>
        <p:nvPicPr>
          <p:cNvPr id="3" name="Рисунок 2" descr="476px-Armoirie_or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14290"/>
            <a:ext cx="1020135" cy="1285884"/>
          </a:xfrm>
          <a:prstGeom prst="rect">
            <a:avLst/>
          </a:prstGeom>
        </p:spPr>
      </p:pic>
      <p:pic>
        <p:nvPicPr>
          <p:cNvPr id="4" name="Рисунок 3" descr="03-Oran-port-19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43050"/>
            <a:ext cx="7151818" cy="4552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286520"/>
            <a:ext cx="544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/>
              <a:t>Порт міста Оран (1943)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770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Оран. Внутрішня гавань. Затоплений американський катер (23 листопада 1942 року)</a:t>
            </a:r>
            <a:endParaRPr lang="ru-RU" sz="2400" dirty="0"/>
          </a:p>
        </p:txBody>
      </p:sp>
      <p:pic>
        <p:nvPicPr>
          <p:cNvPr id="3" name="Рисунок 2" descr="05_T_A136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142984"/>
            <a:ext cx="7117679" cy="550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596" y="908720"/>
            <a:ext cx="242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Сучасний Оран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Oran_facade_mari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2946792"/>
            <a:ext cx="4929222" cy="3696917"/>
          </a:xfrm>
          <a:prstGeom prst="rect">
            <a:avLst/>
          </a:prstGeom>
        </p:spPr>
      </p:pic>
      <p:pic>
        <p:nvPicPr>
          <p:cNvPr id="5" name="Рисунок 4" descr="Tramway_oran_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214290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397</TotalTime>
  <Words>207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MingLiU</vt:lpstr>
      <vt:lpstr>Andalus</vt:lpstr>
      <vt:lpstr>Arial</vt:lpstr>
      <vt:lpstr>Bodoni MT Black</vt:lpstr>
      <vt:lpstr>Calibri</vt:lpstr>
      <vt:lpstr>Corbel</vt:lpstr>
      <vt:lpstr>Gill Sans MT</vt:lpstr>
      <vt:lpstr>Kartika</vt:lpstr>
      <vt:lpstr>Lucida Grande</vt:lpstr>
      <vt:lpstr>Monotype Corsiva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admin</cp:lastModifiedBy>
  <cp:revision>30</cp:revision>
  <dcterms:created xsi:type="dcterms:W3CDTF">2013-11-28T18:03:47Z</dcterms:created>
  <dcterms:modified xsi:type="dcterms:W3CDTF">2016-06-22T07:44:43Z</dcterms:modified>
</cp:coreProperties>
</file>