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FA718DF-1FE0-41C5-947C-8C98FCB425F5}" type="datetimeFigureOut">
              <a:rPr lang="uk-UA" smtClean="0"/>
              <a:t>22.06.2016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C7DC9A1-6173-4C4E-8515-CFA2310CF39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18DF-1FE0-41C5-947C-8C98FCB425F5}" type="datetimeFigureOut">
              <a:rPr lang="uk-UA" smtClean="0"/>
              <a:t>22.06.2016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DC9A1-6173-4C4E-8515-CFA2310CF39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18DF-1FE0-41C5-947C-8C98FCB425F5}" type="datetimeFigureOut">
              <a:rPr lang="uk-UA" smtClean="0"/>
              <a:t>22.06.2016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DC9A1-6173-4C4E-8515-CFA2310CF39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18DF-1FE0-41C5-947C-8C98FCB425F5}" type="datetimeFigureOut">
              <a:rPr lang="uk-UA" smtClean="0"/>
              <a:t>22.06.2016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DC9A1-6173-4C4E-8515-CFA2310CF39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18DF-1FE0-41C5-947C-8C98FCB425F5}" type="datetimeFigureOut">
              <a:rPr lang="uk-UA" smtClean="0"/>
              <a:t>22.06.2016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DC9A1-6173-4C4E-8515-CFA2310CF39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18DF-1FE0-41C5-947C-8C98FCB425F5}" type="datetimeFigureOut">
              <a:rPr lang="uk-UA" smtClean="0"/>
              <a:t>22.06.2016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DC9A1-6173-4C4E-8515-CFA2310CF39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A718DF-1FE0-41C5-947C-8C98FCB425F5}" type="datetimeFigureOut">
              <a:rPr lang="uk-UA" smtClean="0"/>
              <a:t>22.06.2016</a:t>
            </a:fld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C7DC9A1-6173-4C4E-8515-CFA2310CF393}" type="slidenum">
              <a:rPr lang="uk-UA" smtClean="0"/>
              <a:t>‹#›</a:t>
            </a:fld>
            <a:endParaRPr lang="uk-UA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FA718DF-1FE0-41C5-947C-8C98FCB425F5}" type="datetimeFigureOut">
              <a:rPr lang="uk-UA" smtClean="0"/>
              <a:t>22.06.2016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C7DC9A1-6173-4C4E-8515-CFA2310CF39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18DF-1FE0-41C5-947C-8C98FCB425F5}" type="datetimeFigureOut">
              <a:rPr lang="uk-UA" smtClean="0"/>
              <a:t>22.06.2016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DC9A1-6173-4C4E-8515-CFA2310CF39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18DF-1FE0-41C5-947C-8C98FCB425F5}" type="datetimeFigureOut">
              <a:rPr lang="uk-UA" smtClean="0"/>
              <a:t>22.06.2016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DC9A1-6173-4C4E-8515-CFA2310CF39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718DF-1FE0-41C5-947C-8C98FCB425F5}" type="datetimeFigureOut">
              <a:rPr lang="uk-UA" smtClean="0"/>
              <a:t>22.06.2016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DC9A1-6173-4C4E-8515-CFA2310CF39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FA718DF-1FE0-41C5-947C-8C98FCB425F5}" type="datetimeFigureOut">
              <a:rPr lang="uk-UA" smtClean="0"/>
              <a:t>22.06.2016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C7DC9A1-6173-4C4E-8515-CFA2310CF393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000108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Група «Психологи»</a:t>
            </a:r>
            <a:br>
              <a:rPr lang="uk-UA" dirty="0" smtClean="0"/>
            </a:b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4286256"/>
            <a:ext cx="8434694" cy="17526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uk-UA" sz="4400" dirty="0" smtClean="0">
                <a:solidFill>
                  <a:schemeClr val="tx1"/>
                </a:solidFill>
                <a:latin typeface="Trebuchet MS"/>
                <a:ea typeface="+mj-ea"/>
                <a:cs typeface="+mj-cs"/>
              </a:rPr>
              <a:t>Проблемне питання</a:t>
            </a:r>
          </a:p>
          <a:p>
            <a:pPr algn="ctr"/>
            <a:r>
              <a:rPr lang="uk-UA" sz="3600" dirty="0" smtClean="0">
                <a:solidFill>
                  <a:prstClr val="white"/>
                </a:solidFill>
                <a:latin typeface="Trebuchet MS"/>
                <a:ea typeface="+mj-ea"/>
                <a:cs typeface="+mj-cs"/>
              </a:rPr>
              <a:t>: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«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Якою 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повинна бути людина, щоб протистояти 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злу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uk-UA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700808"/>
            <a:ext cx="7429552" cy="1069848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Презентацію </a:t>
            </a:r>
            <a:r>
              <a:rPr lang="uk-UA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uk-UA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uk-UA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підготувала </a:t>
            </a:r>
            <a:r>
              <a:rPr lang="uk-UA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група 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“</a:t>
            </a:r>
            <a:r>
              <a:rPr lang="uk-UA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Психологи</a:t>
            </a:r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”</a:t>
            </a:r>
            <a:r>
              <a:rPr lang="uk-UA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  <a:endParaRPr lang="uk-UA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txBody>
          <a:bodyPr>
            <a:normAutofit fontScale="90000"/>
          </a:bodyPr>
          <a:lstStyle/>
          <a:p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>	</a:t>
            </a:r>
            <a:r>
              <a:rPr lang="uk-UA" sz="4000" dirty="0" smtClean="0">
                <a:solidFill>
                  <a:schemeClr val="tx1"/>
                </a:solidFill>
              </a:rPr>
              <a:t>Ставлення героїв твору </a:t>
            </a:r>
            <a:r>
              <a:rPr lang="en-US" sz="4000" dirty="0" smtClean="0">
                <a:solidFill>
                  <a:schemeClr val="tx1"/>
                </a:solidFill>
              </a:rPr>
              <a:t>“</a:t>
            </a:r>
            <a:r>
              <a:rPr lang="uk-UA" sz="4000" dirty="0" smtClean="0">
                <a:solidFill>
                  <a:schemeClr val="tx1"/>
                </a:solidFill>
              </a:rPr>
              <a:t>Чума</a:t>
            </a:r>
            <a:r>
              <a:rPr lang="en-US" sz="4000" dirty="0" smtClean="0">
                <a:solidFill>
                  <a:schemeClr val="tx1"/>
                </a:solidFill>
              </a:rPr>
              <a:t>”</a:t>
            </a:r>
            <a:r>
              <a:rPr lang="uk-UA" sz="4000" dirty="0" smtClean="0">
                <a:solidFill>
                  <a:schemeClr val="tx1"/>
                </a:solidFill>
              </a:rPr>
              <a:t> Альбера Камю до пошесті:</a:t>
            </a: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/>
              <a:t>	</a:t>
            </a:r>
            <a:r>
              <a:rPr lang="uk-UA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Доктор </a:t>
            </a:r>
            <a:r>
              <a:rPr lang="uk-UA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Ріє</a:t>
            </a:r>
            <a:r>
              <a:rPr lang="uk-UA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uk-UA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борець із чумою,людина що визнає тільки факти.</a:t>
            </a:r>
            <a:r>
              <a:rPr lang="ru-RU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Чума </a:t>
            </a:r>
            <a:r>
              <a:rPr lang="uk-UA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мало що змінює в думках і способі життя </a:t>
            </a:r>
            <a:r>
              <a:rPr lang="uk-UA" sz="3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Ріє</a:t>
            </a:r>
            <a:r>
              <a:rPr lang="uk-UA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— він як 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завжди </a:t>
            </a:r>
            <a:r>
              <a:rPr lang="uk-UA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обходить хворих, страждає, коли помирають пацієнти. Лікар стійко й послідовно організовує лікарні, налагоджує карантин, керує санітарними </a:t>
            </a:r>
            <a:r>
              <a:rPr lang="uk-UA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дружинами.</a:t>
            </a:r>
            <a:r>
              <a:rPr lang="en-US" sz="3600" dirty="0"/>
              <a:t/>
            </a:r>
            <a:br>
              <a:rPr lang="en-US" sz="3600" dirty="0"/>
            </a:br>
            <a:endParaRPr lang="uk-UA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686800" cy="5500702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uk-UA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Тарру</a:t>
            </a:r>
            <a:r>
              <a:rPr lang="uk-UA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організатор санітарного загону.</a:t>
            </a: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Ставши свідком жахливої епідемії й поведінки людей, що потрапляють в межову ситуацію, </a:t>
            </a:r>
            <a:r>
              <a:rPr lang="uk-UA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Тарру</a:t>
            </a: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з’ясовує для себе, що «кожний носить її, чуму, у собі», і ніхто не може зробити й кроку, не ризикуючи приректи ближнього на загибель. Тому «здоров’я, непідкупність, чистота — усе це продукт волі, </a:t>
            </a:r>
            <a:r>
              <a:rPr lang="uk-UA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волі</a:t>
            </a:r>
            <a:r>
              <a:rPr lang="uk-UA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що не повинна давати собі перепочинку», — такого висновку доходить </a:t>
            </a:r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Жан </a:t>
            </a:r>
            <a:r>
              <a:rPr lang="uk-UA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Тарру</a:t>
            </a:r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uk-UA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67544" y="4221088"/>
            <a:ext cx="7525072" cy="288032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uk-UA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Гран </a:t>
            </a:r>
            <a:r>
              <a:rPr lang="uk-UA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хронікер,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добровільно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береться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вести статистику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епідемії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і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старанно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виконує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цю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нескладну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справу,</a:t>
            </a:r>
            <a:r>
              <a:rPr lang="uk-U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сумлінно працює над </a:t>
            </a:r>
            <a:r>
              <a:rPr lang="ru-RU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собою. </a:t>
            </a:r>
            <a: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Зустрівся з чумою віч-на-віч</a:t>
            </a:r>
            <a:r>
              <a:rPr lang="uk-U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uk-U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Маленький чоловік» робить </a:t>
            </a:r>
            <a:r>
              <a:rPr lang="uk-UA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відповідально</a:t>
            </a:r>
            <a:r>
              <a:rPr lang="uk-U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свою«маленьку</a:t>
            </a:r>
            <a:r>
              <a:rPr lang="uk-U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» справу у великій боротьбі, долаючи саму чуму-хворобу. </a:t>
            </a:r>
            <a:r>
              <a:rPr lang="uk-U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Стає </a:t>
            </a:r>
            <a:r>
              <a:rPr lang="uk-U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адміністративним серцем санітарних </a:t>
            </a:r>
            <a:r>
              <a:rPr lang="uk-U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дружин.</a:t>
            </a:r>
            <a:br>
              <a:rPr lang="uk-U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Його причина </a:t>
            </a:r>
            <a:r>
              <a:rPr lang="uk-UA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одужання: він шукав точне слово, щоб здолати хаос і мовчання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ru-RU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uk-UA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401080" cy="528639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uk-UA" sz="3600" dirty="0" smtClean="0">
                <a:solidFill>
                  <a:schemeClr val="tx1"/>
                </a:solidFill>
              </a:rPr>
              <a:t>	</a:t>
            </a:r>
            <a:r>
              <a:rPr lang="uk-UA" sz="3200" dirty="0" err="1" smtClean="0">
                <a:solidFill>
                  <a:schemeClr val="tx1"/>
                </a:solidFill>
              </a:rPr>
              <a:t>Рамбер</a:t>
            </a:r>
            <a:r>
              <a:rPr lang="uk-UA" sz="3200" dirty="0" smtClean="0">
                <a:solidFill>
                  <a:schemeClr val="tx1"/>
                </a:solidFill>
              </a:rPr>
              <a:t> </a:t>
            </a:r>
            <a:r>
              <a:rPr lang="uk-UA" sz="3200" dirty="0" smtClean="0"/>
              <a:t>- </a:t>
            </a:r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журналіст із Франції,</a:t>
            </a:r>
            <a:r>
              <a:rPr lang="ru-RU" sz="3200" dirty="0"/>
              <a:t>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одержимий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думкою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тікати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незважаючи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 карантин. Коли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усе-таки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знаходить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можливість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вибратись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із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міста,він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раптово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відмовляється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від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наміру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втікти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й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приєднується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до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роботи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санітарних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дружин,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ru-RU" sz="32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бо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соромно </a:t>
            </a:r>
            <a:r>
              <a:rPr lang="ru-RU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бути </a:t>
            </a:r>
            <a:r>
              <a:rPr lang="ru-RU" sz="3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щасливому</a:t>
            </a:r>
            <a:r>
              <a:rPr lang="ru-RU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одному</a:t>
            </a:r>
            <a:r>
              <a:rPr 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”</a:t>
            </a:r>
            <a:r>
              <a:rPr lang="uk-UA" sz="3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uk-UA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908720"/>
            <a:ext cx="8534182" cy="5449238"/>
          </a:xfrm>
        </p:spPr>
        <p:txBody>
          <a:bodyPr>
            <a:normAutofit fontScale="90000"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uk-UA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uk-UA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uk-UA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uk-UA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/>
            </a:r>
            <a:br>
              <a:rPr lang="uk-UA" sz="3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uk-UA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Отець </a:t>
            </a:r>
            <a:r>
              <a:rPr lang="uk-UA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Панлю</a:t>
            </a:r>
            <a:r>
              <a:rPr lang="uk-UA" sz="3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– </a:t>
            </a:r>
            <a:r>
              <a:rPr lang="uk-UA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священик.</a:t>
            </a:r>
            <a:br>
              <a:rPr lang="uk-UA" sz="3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uk-UA" sz="3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uk-UA" sz="2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У своїх проповідях </a:t>
            </a:r>
            <a:r>
              <a:rPr lang="uk-UA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закликав заблудлих овець Господніх покаятися: чуму наслано на нечестивий град, що потонув у гріхах, це покарання, що очищає, перст, що вказує шлях до порятунку</a:t>
            </a:r>
            <a:r>
              <a:rPr lang="uk-UA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r>
              <a:rPr lang="uk-UA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Смерть безневинної дитини ставить під сумнів усю теологічну премудрість </a:t>
            </a:r>
            <a:r>
              <a:rPr lang="uk-UA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отця. </a:t>
            </a:r>
            <a:r>
              <a:rPr lang="ru-RU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</a:t>
            </a:r>
            <a:r>
              <a:rPr lang="uk-UA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олучається </a:t>
            </a:r>
            <a:r>
              <a:rPr lang="uk-UA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до боротьби з </a:t>
            </a:r>
            <a:r>
              <a:rPr lang="uk-UA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епідемією. Але коли в нього </a:t>
            </a:r>
            <a:r>
              <a:rPr lang="uk-UA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самого </a:t>
            </a:r>
            <a:r>
              <a:rPr lang="uk-UA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з’являються </a:t>
            </a:r>
            <a:r>
              <a:rPr lang="uk-UA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ознаки зараження чумою, від відмовляється від лікування й гине</a:t>
            </a:r>
            <a:r>
              <a:rPr lang="uk-UA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uk-UA" sz="27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7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Треба </a:t>
            </a:r>
            <a:r>
              <a:rPr lang="uk-UA" sz="2700" dirty="0">
                <a:ea typeface="Times New Roman" panose="02020603050405020304" pitchFamily="18" charset="0"/>
                <a:cs typeface="Times New Roman" panose="02020603050405020304" pitchFamily="18" charset="0"/>
              </a:rPr>
              <a:t>вірити і творити добрі діла. Маємо розуміти, що навіть страждання </a:t>
            </a:r>
            <a:r>
              <a:rPr lang="ru-RU" sz="2700" dirty="0"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700" dirty="0">
                <a:ea typeface="Times New Roman" panose="02020603050405020304" pitchFamily="18" charset="0"/>
                <a:cs typeface="Times New Roman" panose="02020603050405020304" pitchFamily="18" charset="0"/>
              </a:rPr>
              <a:t>благо</a:t>
            </a:r>
            <a:r>
              <a:rPr lang="uk-UA" sz="27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en-US" sz="27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sz="2700" dirty="0"/>
              <a:t/>
            </a:r>
            <a:br>
              <a:rPr lang="en-US" sz="2700" dirty="0"/>
            </a:br>
            <a:r>
              <a:rPr lang="en-US" sz="3200" dirty="0"/>
              <a:t/>
            </a:r>
            <a:br>
              <a:rPr lang="en-US" sz="3200" dirty="0"/>
            </a:br>
            <a:endParaRPr lang="uk-UA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20688"/>
            <a:ext cx="8734567" cy="62373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2522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1142984"/>
            <a:ext cx="7772400" cy="1362075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tx1"/>
                </a:solidFill>
              </a:rPr>
              <a:t>	 Важливо боротися поодинці чи разом?</a:t>
            </a:r>
            <a:endParaRPr lang="uk-UA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2708920"/>
            <a:ext cx="7772400" cy="3456384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uk-UA" sz="4000" dirty="0" smtClean="0">
                <a:solidFill>
                  <a:schemeClr val="tx1"/>
                </a:solidFill>
              </a:rPr>
              <a:t>	</a:t>
            </a:r>
            <a:r>
              <a:rPr lang="uk-UA" sz="12800" dirty="0" smtClean="0">
                <a:solidFill>
                  <a:schemeClr val="tx1"/>
                </a:solidFill>
              </a:rPr>
              <a:t>Важливо боротися проти напасті разом адже разом ми сильніше і зможемо витримати усі складнощі, а поодинці не витримає ніхто.</a:t>
            </a:r>
            <a:endParaRPr lang="uk-UA" sz="1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7772400" cy="1362075"/>
          </a:xfrm>
        </p:spPr>
        <p:txBody>
          <a:bodyPr/>
          <a:lstStyle/>
          <a:p>
            <a:r>
              <a:rPr lang="uk-UA" dirty="0" smtClean="0"/>
              <a:t>	Книга життєвої мудрості				</a:t>
            </a:r>
            <a:r>
              <a:rPr lang="uk-UA" dirty="0" err="1" smtClean="0"/>
              <a:t>оранців</a:t>
            </a:r>
            <a:r>
              <a:rPr lang="uk-UA" dirty="0" smtClean="0"/>
              <a:t>: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1933556"/>
            <a:ext cx="7994679" cy="416087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uk-UA" sz="8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</a:t>
            </a:r>
            <a:r>
              <a:rPr lang="en-US" sz="9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”</a:t>
            </a:r>
            <a:r>
              <a:rPr lang="uk-UA" sz="9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Чума-це лише сторінка життя</a:t>
            </a:r>
            <a:r>
              <a:rPr lang="en-US" sz="9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”-</a:t>
            </a:r>
            <a:r>
              <a:rPr lang="uk-UA" sz="9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треба долати.</a:t>
            </a:r>
          </a:p>
          <a:p>
            <a:pPr>
              <a:lnSpc>
                <a:spcPct val="170000"/>
              </a:lnSpc>
            </a:pPr>
            <a:r>
              <a:rPr lang="uk-UA" sz="9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en-US" sz="9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”</a:t>
            </a:r>
            <a:r>
              <a:rPr lang="uk-UA" sz="9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Зброя проти чуми-це чесність</a:t>
            </a:r>
            <a:r>
              <a:rPr lang="en-US" sz="9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”</a:t>
            </a:r>
            <a:r>
              <a:rPr lang="uk-UA" sz="9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 треба чесно виконувати свою справу. </a:t>
            </a:r>
          </a:p>
          <a:p>
            <a:pPr>
              <a:lnSpc>
                <a:spcPct val="170000"/>
              </a:lnSpc>
            </a:pPr>
            <a:r>
              <a:rPr lang="uk-UA" sz="9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uk-UA" sz="9600" i="1" dirty="0"/>
              <a:t> </a:t>
            </a:r>
            <a:r>
              <a:rPr lang="uk-UA" sz="9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Треба </a:t>
            </a:r>
            <a:r>
              <a:rPr lang="uk-UA" sz="9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«ставати на бік жертв, щоб хоча б якось обмежити розмах лиха</a:t>
            </a:r>
            <a:r>
              <a:rPr lang="uk-UA" sz="9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».</a:t>
            </a:r>
          </a:p>
          <a:p>
            <a:pPr>
              <a:lnSpc>
                <a:spcPct val="170000"/>
              </a:lnSpc>
            </a:pPr>
            <a:r>
              <a:rPr lang="uk-UA" sz="9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</a:t>
            </a:r>
            <a:r>
              <a:rPr lang="uk-UA" sz="9600" i="1" dirty="0"/>
              <a:t> </a:t>
            </a:r>
            <a:r>
              <a:rPr lang="uk-UA" sz="9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 можна </a:t>
            </a:r>
            <a:r>
              <a:rPr lang="uk-UA" sz="9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бути щасливим на тлі загального </a:t>
            </a:r>
            <a:r>
              <a:rPr lang="uk-UA" sz="9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горя.</a:t>
            </a:r>
          </a:p>
          <a:p>
            <a:pPr>
              <a:lnSpc>
                <a:spcPct val="170000"/>
              </a:lnSpc>
            </a:pPr>
            <a:r>
              <a:rPr lang="uk-UA" sz="9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Треба досягти згоди з самим собою і</a:t>
            </a:r>
            <a:r>
              <a:rPr lang="uk-UA" sz="9600" i="1" dirty="0"/>
              <a:t> </a:t>
            </a:r>
            <a:r>
              <a:rPr lang="uk-UA" sz="96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розумінні єдності любові до </a:t>
            </a:r>
            <a:r>
              <a:rPr lang="uk-UA" sz="96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Господа.</a:t>
            </a:r>
          </a:p>
          <a:p>
            <a:pPr>
              <a:lnSpc>
                <a:spcPct val="160000"/>
              </a:lnSpc>
            </a:pPr>
            <a:endParaRPr lang="uk-UA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404</TotalTime>
  <Words>108</Words>
  <Application>Microsoft Office PowerPoint</Application>
  <PresentationFormat>Экран (4:3)</PresentationFormat>
  <Paragraphs>17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Calibri</vt:lpstr>
      <vt:lpstr>Georgia</vt:lpstr>
      <vt:lpstr>Times New Roman</vt:lpstr>
      <vt:lpstr>Trebuchet MS</vt:lpstr>
      <vt:lpstr>Wingdings 2</vt:lpstr>
      <vt:lpstr>Городская</vt:lpstr>
      <vt:lpstr>Група «Психологи» </vt:lpstr>
      <vt:lpstr>  Ставлення героїв твору “Чума” Альбера Камю до пошесті:   Доктор Ріє - борець із чумою,людина що визнає тільки факти. Чума мало що змінює в думках і способі життя Ріє — він як завжди обходить хворих, страждає, коли помирають пацієнти. Лікар стійко й послідовно організовує лікарні, налагоджує карантин, керує санітарними дружинами. </vt:lpstr>
      <vt:lpstr>  Тарру - організатор санітарного загону. Ставши свідком жахливої епідемії й поведінки людей, що потрапляють в межову ситуацію, Тарру з’ясовує для себе, що «кожний носить її, чуму, у собі», і ніхто не може зробити й кроку, не ризикуючи приректи ближнього на загибель. Тому «здоров’я, непідкупність, чистота — усе це продукт волі, волі, що не повинна давати собі перепочинку», — такого висновку доходить Жан Тарру.</vt:lpstr>
      <vt:lpstr>Гран - хронікер, добровільно береться вести статистику епідемії і старанно виконує цю нескладну справу,  сумлінно працює над собою.  Зустрівся з чумою віч-на-віч. «Маленький чоловік» робить відповідально свою«маленьку» справу у великій боротьбі, долаючи саму чуму-хворобу. Стає адміністративним серцем санітарних дружин. Його причина одужання: він шукав точне слово, щоб здолати хаос і мовчання.  </vt:lpstr>
      <vt:lpstr> Рамбер - журналіст із Франції, одержимий думкою тікати, незважаючи на карантин. Коли усе-таки знаходить можливість вибратись із міста,він раптово відмовляється від наміру втікти й приєднується до роботи санітарних дружин, бо “соромно бути щасливому одному”.</vt:lpstr>
      <vt:lpstr>    Отець Панлю – священик.   У своїх проповідях  закликав заблудлих овець Господніх покаятися: чуму наслано на нечестивий град, що потонув у гріхах, це покарання, що очищає, перст, що вказує шлях до порятунку. Смерть безневинної дитини ставить під сумнів усю теологічну премудрість отця.  Долучається до боротьби з епідемією. Але коли в нього самого з’являються ознаки зараження чумою, від відмовляється від лікування й гине. Треба вірити і творити добрі діла. Маємо розуміти, що навіть страждання – благо    </vt:lpstr>
      <vt:lpstr>Презентация PowerPoint</vt:lpstr>
      <vt:lpstr>  Важливо боротися поодинці чи разом?</vt:lpstr>
      <vt:lpstr> Книга життєвої мудрості    оранців:</vt:lpstr>
      <vt:lpstr> Презентацію  підготувала група “Психологи”.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Проблемне питання:</dc:title>
  <dc:creator>Люда</dc:creator>
  <cp:lastModifiedBy>admin</cp:lastModifiedBy>
  <cp:revision>27</cp:revision>
  <dcterms:created xsi:type="dcterms:W3CDTF">2016-03-16T15:14:11Z</dcterms:created>
  <dcterms:modified xsi:type="dcterms:W3CDTF">2016-06-22T07:43:38Z</dcterms:modified>
</cp:coreProperties>
</file>